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44"/>
  </p:notesMasterIdLst>
  <p:sldIdLst>
    <p:sldId id="401" r:id="rId5"/>
    <p:sldId id="409" r:id="rId6"/>
    <p:sldId id="411" r:id="rId7"/>
    <p:sldId id="404" r:id="rId8"/>
    <p:sldId id="405" r:id="rId9"/>
    <p:sldId id="412" r:id="rId10"/>
    <p:sldId id="414" r:id="rId11"/>
    <p:sldId id="457" r:id="rId12"/>
    <p:sldId id="416" r:id="rId13"/>
    <p:sldId id="458" r:id="rId14"/>
    <p:sldId id="459" r:id="rId15"/>
    <p:sldId id="420" r:id="rId16"/>
    <p:sldId id="422" r:id="rId17"/>
    <p:sldId id="417" r:id="rId18"/>
    <p:sldId id="403" r:id="rId19"/>
    <p:sldId id="460" r:id="rId20"/>
    <p:sldId id="437" r:id="rId21"/>
    <p:sldId id="455" r:id="rId22"/>
    <p:sldId id="430" r:id="rId23"/>
    <p:sldId id="454" r:id="rId24"/>
    <p:sldId id="456" r:id="rId25"/>
    <p:sldId id="431" r:id="rId26"/>
    <p:sldId id="424" r:id="rId27"/>
    <p:sldId id="432" r:id="rId28"/>
    <p:sldId id="433" r:id="rId29"/>
    <p:sldId id="462" r:id="rId30"/>
    <p:sldId id="461" r:id="rId31"/>
    <p:sldId id="434" r:id="rId32"/>
    <p:sldId id="436" r:id="rId33"/>
    <p:sldId id="463" r:id="rId34"/>
    <p:sldId id="464" r:id="rId35"/>
    <p:sldId id="465" r:id="rId36"/>
    <p:sldId id="447" r:id="rId37"/>
    <p:sldId id="470" r:id="rId38"/>
    <p:sldId id="471" r:id="rId39"/>
    <p:sldId id="467" r:id="rId40"/>
    <p:sldId id="466" r:id="rId41"/>
    <p:sldId id="468" r:id="rId42"/>
    <p:sldId id="4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44" autoAdjust="0"/>
  </p:normalViewPr>
  <p:slideViewPr>
    <p:cSldViewPr snapToGrid="0">
      <p:cViewPr varScale="1">
        <p:scale>
          <a:sx n="79" d="100"/>
          <a:sy n="79" d="100"/>
        </p:scale>
        <p:origin x="802" y="77"/>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E7E0F-5F50-4743-9176-FBE16863CE7F}"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52581402-3C9E-4CF1-8BA3-A2417429C303}">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Introduction shark attacks</a:t>
          </a:r>
        </a:p>
      </dgm:t>
    </dgm:pt>
    <dgm:pt modelId="{C676FC1A-6097-4BE4-AE5C-BFF0C1AED3D0}" type="parTrans" cxnId="{DADE0B69-2FBB-4FB8-B481-DC1C66EC3E5F}">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171AA73E-AD32-42F7-9977-06D7B1928301}" type="sibTrans" cxnId="{DADE0B69-2FBB-4FB8-B481-DC1C66EC3E5F}">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11DEEF7E-02D9-4654-860D-5B68F2B422CB}">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List of Contents</a:t>
          </a:r>
        </a:p>
      </dgm:t>
    </dgm:pt>
    <dgm:pt modelId="{07B102DF-D6E1-41DA-A556-C545A6D960E1}" type="parTrans" cxnId="{F39069AF-6659-4350-A86C-AEB7BBA57EB3}">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CD40541A-62A7-442B-B91B-5DF9352D37C4}" type="sibTrans" cxnId="{F39069AF-6659-4350-A86C-AEB7BBA57EB3}">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3F6AA494-FF5A-4FE7-99E2-42D30FB64108}">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Research Questions </a:t>
          </a:r>
        </a:p>
      </dgm:t>
    </dgm:pt>
    <dgm:pt modelId="{C759601F-9077-4CB7-A548-7579680BD2EE}" type="parTrans" cxnId="{C5E015A8-42B8-4853-8BCB-30FCB5D99AB9}">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4C94C5C8-3159-404B-95F3-FEF4A6E70F0E}" type="sibTrans" cxnId="{C5E015A8-42B8-4853-8BCB-30FCB5D99AB9}">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103AA7F3-F051-4D2D-A08B-F95F1F2E394F}">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Introduction to data</a:t>
          </a:r>
        </a:p>
      </dgm:t>
    </dgm:pt>
    <dgm:pt modelId="{CAB8021A-2DB3-4795-A40D-23FA2E2E4293}" type="parTrans" cxnId="{1F21B735-85AB-49BB-B231-DDF5FC49E21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55E18446-B39B-40B2-B927-CCCFE3653199}" type="sibTrans" cxnId="{1F21B735-85AB-49BB-B231-DDF5FC49E21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7B5E07C5-DD96-4001-BEDC-C95EABC84B85}">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Data Cleaning </a:t>
          </a:r>
        </a:p>
      </dgm:t>
    </dgm:pt>
    <dgm:pt modelId="{41E82C7C-776F-4BF3-8A13-0A93578C0ABE}" type="parTrans" cxnId="{0E9100B2-B28B-415E-A739-5D495F986D8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6EFFB6E5-B1CB-4286-8C98-91A358CE016D}" type="sibTrans" cxnId="{0E9100B2-B28B-415E-A739-5D495F986D8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ECAF0DDC-A75D-4A01-9ADC-825710E1ABE5}">
      <dgm:prSet/>
      <dgm:spPr/>
      <dgm:t>
        <a:bodyPr/>
        <a:lstStyle/>
        <a:p>
          <a:r>
            <a:rPr lang="en-US">
              <a:solidFill>
                <a:schemeClr val="accent1"/>
              </a:solidFill>
              <a:effectLst>
                <a:outerShdw blurRad="60007" dist="310007" dir="7680000" sy="30000" kx="1300200" algn="ctr" rotWithShape="0">
                  <a:prstClr val="black">
                    <a:alpha val="32000"/>
                  </a:prstClr>
                </a:outerShdw>
              </a:effectLst>
            </a:rPr>
            <a:t>Question 1</a:t>
          </a:r>
        </a:p>
      </dgm:t>
    </dgm:pt>
    <dgm:pt modelId="{D5B5CE44-F50C-4998-9E0D-FA03D4CFEBD7}" type="parTrans" cxnId="{3AFEBD7A-1921-4F3D-9EF4-C84BA2BA663E}">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DCE0B177-86F6-4D00-8B90-E64F0E2AE01B}" type="sibTrans" cxnId="{3AFEBD7A-1921-4F3D-9EF4-C84BA2BA663E}">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66B9C9F8-EEF3-40A4-8A31-63ABEE575561}">
      <dgm:prSet/>
      <dgm:spPr/>
      <dgm:t>
        <a:bodyPr/>
        <a:lstStyle/>
        <a:p>
          <a:r>
            <a:rPr lang="en-US">
              <a:solidFill>
                <a:schemeClr val="accent1"/>
              </a:solidFill>
              <a:effectLst>
                <a:outerShdw blurRad="60007" dist="310007" dir="7680000" sy="30000" kx="1300200" algn="ctr" rotWithShape="0">
                  <a:prstClr val="black">
                    <a:alpha val="32000"/>
                  </a:prstClr>
                </a:outerShdw>
              </a:effectLst>
            </a:rPr>
            <a:t>Question 2</a:t>
          </a:r>
        </a:p>
      </dgm:t>
    </dgm:pt>
    <dgm:pt modelId="{F97C60CC-3FAB-48A3-835D-2F82CA611431}" type="parTrans" cxnId="{2DBE0158-1DC0-4A56-ABE9-9F359D89E6DA}">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E365A77B-DC16-49F2-BA43-658C6B8A95EE}" type="sibTrans" cxnId="{2DBE0158-1DC0-4A56-ABE9-9F359D89E6DA}">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AC0699D5-4AAF-4806-9244-329377515808}">
      <dgm:prSet/>
      <dgm:spPr/>
      <dgm:t>
        <a:bodyPr/>
        <a:lstStyle/>
        <a:p>
          <a:r>
            <a:rPr lang="en-US">
              <a:solidFill>
                <a:schemeClr val="accent1"/>
              </a:solidFill>
              <a:effectLst>
                <a:outerShdw blurRad="60007" dist="310007" dir="7680000" sy="30000" kx="1300200" algn="ctr" rotWithShape="0">
                  <a:prstClr val="black">
                    <a:alpha val="32000"/>
                  </a:prstClr>
                </a:outerShdw>
              </a:effectLst>
            </a:rPr>
            <a:t>Question 3</a:t>
          </a:r>
        </a:p>
      </dgm:t>
    </dgm:pt>
    <dgm:pt modelId="{F589B54D-5E24-4C96-BB4E-0D74391C2F95}" type="parTrans" cxnId="{740EDC2B-80BF-43A3-8CAB-F0647F4FB236}">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B5F0D0A4-D3E4-4F45-9B10-8CE73E5A5CF7}" type="sibTrans" cxnId="{740EDC2B-80BF-43A3-8CAB-F0647F4FB236}">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857FAFB4-1F98-4643-9C2D-00736A84B7F7}">
      <dgm:prSet/>
      <dgm:spPr/>
      <dgm:t>
        <a:bodyPr/>
        <a:lstStyle/>
        <a:p>
          <a:r>
            <a:rPr lang="en-US">
              <a:solidFill>
                <a:schemeClr val="accent1"/>
              </a:solidFill>
              <a:effectLst>
                <a:outerShdw blurRad="60007" dist="310007" dir="7680000" sy="30000" kx="1300200" algn="ctr" rotWithShape="0">
                  <a:prstClr val="black">
                    <a:alpha val="32000"/>
                  </a:prstClr>
                </a:outerShdw>
              </a:effectLst>
            </a:rPr>
            <a:t>Regression</a:t>
          </a:r>
        </a:p>
      </dgm:t>
    </dgm:pt>
    <dgm:pt modelId="{8DFF2792-22F0-4068-B9D5-A4EB3919EECC}" type="parTrans" cxnId="{3F8DBEF0-724B-4AC6-89BC-12803F13AD2A}">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1A238FDB-57FC-41C0-AE5E-438D9459CE3B}" type="sibTrans" cxnId="{3F8DBEF0-724B-4AC6-89BC-12803F13AD2A}">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C7F23610-9EE3-4943-905A-DDA029715FE3}">
      <dgm:prSet/>
      <dgm:spPr/>
      <dgm:t>
        <a:bodyPr/>
        <a:lstStyle/>
        <a:p>
          <a:r>
            <a:rPr lang="en-US">
              <a:solidFill>
                <a:schemeClr val="accent1"/>
              </a:solidFill>
              <a:effectLst>
                <a:outerShdw blurRad="60007" dist="310007" dir="7680000" sy="30000" kx="1300200" algn="ctr" rotWithShape="0">
                  <a:prstClr val="black">
                    <a:alpha val="32000"/>
                  </a:prstClr>
                </a:outerShdw>
              </a:effectLst>
            </a:rPr>
            <a:t>Limitations</a:t>
          </a:r>
        </a:p>
      </dgm:t>
    </dgm:pt>
    <dgm:pt modelId="{5098474B-C7FE-427B-8EE6-D6E883204861}" type="parTrans" cxnId="{2168CF3F-EAB7-460A-A89B-FD562D5D0C8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AD76E4A9-C051-448D-88A4-8AF18959FE76}" type="sibTrans" cxnId="{2168CF3F-EAB7-460A-A89B-FD562D5D0C85}">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CD2E1D11-83F2-4E83-A92D-52947BB7142E}">
      <dgm:prSet/>
      <dgm:spPr/>
      <dgm:t>
        <a:bodyPr/>
        <a:lstStyle/>
        <a:p>
          <a:r>
            <a:rPr lang="en-US" dirty="0">
              <a:solidFill>
                <a:schemeClr val="accent1"/>
              </a:solidFill>
              <a:effectLst>
                <a:outerShdw blurRad="60007" dist="310007" dir="7680000" sy="30000" kx="1300200" algn="ctr" rotWithShape="0">
                  <a:prstClr val="black">
                    <a:alpha val="32000"/>
                  </a:prstClr>
                </a:outerShdw>
              </a:effectLst>
            </a:rPr>
            <a:t>Conclusion</a:t>
          </a:r>
        </a:p>
      </dgm:t>
    </dgm:pt>
    <dgm:pt modelId="{EEBF233A-B044-4E63-A653-A6CDA3D76B21}" type="parTrans" cxnId="{450227DB-CD93-45A1-A5B5-A016FF01B8E9}">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DE1E738B-5FFA-4119-9B20-CDFA846EE49F}" type="sibTrans" cxnId="{450227DB-CD93-45A1-A5B5-A016FF01B8E9}">
      <dgm:prSet/>
      <dgm:spPr/>
      <dgm:t>
        <a:bodyPr/>
        <a:lstStyle/>
        <a:p>
          <a:endParaRPr lang="en-US">
            <a:solidFill>
              <a:schemeClr val="accent1"/>
            </a:solidFill>
            <a:effectLst>
              <a:outerShdw blurRad="60007" dist="310007" dir="7680000" sy="30000" kx="1300200" algn="ctr" rotWithShape="0">
                <a:prstClr val="black">
                  <a:alpha val="32000"/>
                </a:prstClr>
              </a:outerShdw>
            </a:effectLst>
          </a:endParaRPr>
        </a:p>
      </dgm:t>
    </dgm:pt>
    <dgm:pt modelId="{A57B94DE-B405-48AD-98D7-3AD897690CFB}" type="pres">
      <dgm:prSet presAssocID="{96DE7E0F-5F50-4743-9176-FBE16863CE7F}" presName="vert0" presStyleCnt="0">
        <dgm:presLayoutVars>
          <dgm:dir/>
          <dgm:animOne val="branch"/>
          <dgm:animLvl val="lvl"/>
        </dgm:presLayoutVars>
      </dgm:prSet>
      <dgm:spPr/>
    </dgm:pt>
    <dgm:pt modelId="{E7EC8866-E6E1-4BE7-8ABD-DF552B65EF15}" type="pres">
      <dgm:prSet presAssocID="{52581402-3C9E-4CF1-8BA3-A2417429C303}" presName="thickLine" presStyleLbl="alignNode1" presStyleIdx="0" presStyleCnt="11"/>
      <dgm:spPr/>
    </dgm:pt>
    <dgm:pt modelId="{83F95AF8-3929-4388-B94E-FF3281D541C2}" type="pres">
      <dgm:prSet presAssocID="{52581402-3C9E-4CF1-8BA3-A2417429C303}" presName="horz1" presStyleCnt="0"/>
      <dgm:spPr/>
    </dgm:pt>
    <dgm:pt modelId="{8CD0529B-92B1-4DA2-AFD2-A80433AA9B2F}" type="pres">
      <dgm:prSet presAssocID="{52581402-3C9E-4CF1-8BA3-A2417429C303}" presName="tx1" presStyleLbl="revTx" presStyleIdx="0" presStyleCnt="11"/>
      <dgm:spPr/>
    </dgm:pt>
    <dgm:pt modelId="{92946741-A6BD-417F-8E06-755E0E31CA7D}" type="pres">
      <dgm:prSet presAssocID="{52581402-3C9E-4CF1-8BA3-A2417429C303}" presName="vert1" presStyleCnt="0"/>
      <dgm:spPr/>
    </dgm:pt>
    <dgm:pt modelId="{57880088-F702-4734-B249-B1746932A54B}" type="pres">
      <dgm:prSet presAssocID="{11DEEF7E-02D9-4654-860D-5B68F2B422CB}" presName="thickLine" presStyleLbl="alignNode1" presStyleIdx="1" presStyleCnt="11"/>
      <dgm:spPr/>
    </dgm:pt>
    <dgm:pt modelId="{E79D177C-882C-4EF2-8440-15A499DE5A83}" type="pres">
      <dgm:prSet presAssocID="{11DEEF7E-02D9-4654-860D-5B68F2B422CB}" presName="horz1" presStyleCnt="0"/>
      <dgm:spPr/>
    </dgm:pt>
    <dgm:pt modelId="{80CB4FAD-10D0-4DC3-B9B6-CCB1ED97B540}" type="pres">
      <dgm:prSet presAssocID="{11DEEF7E-02D9-4654-860D-5B68F2B422CB}" presName="tx1" presStyleLbl="revTx" presStyleIdx="1" presStyleCnt="11"/>
      <dgm:spPr/>
    </dgm:pt>
    <dgm:pt modelId="{6D6DACB3-23EF-453F-883E-D6373D08A419}" type="pres">
      <dgm:prSet presAssocID="{11DEEF7E-02D9-4654-860D-5B68F2B422CB}" presName="vert1" presStyleCnt="0"/>
      <dgm:spPr/>
    </dgm:pt>
    <dgm:pt modelId="{D66F2D68-1327-4185-8AC9-A9A62CD202C4}" type="pres">
      <dgm:prSet presAssocID="{3F6AA494-FF5A-4FE7-99E2-42D30FB64108}" presName="thickLine" presStyleLbl="alignNode1" presStyleIdx="2" presStyleCnt="11"/>
      <dgm:spPr/>
    </dgm:pt>
    <dgm:pt modelId="{69ABA0D2-3D74-4E8C-895F-D81C2C0129A8}" type="pres">
      <dgm:prSet presAssocID="{3F6AA494-FF5A-4FE7-99E2-42D30FB64108}" presName="horz1" presStyleCnt="0"/>
      <dgm:spPr/>
    </dgm:pt>
    <dgm:pt modelId="{5B10000A-4A79-488F-AE7B-F3CE3932CB1B}" type="pres">
      <dgm:prSet presAssocID="{3F6AA494-FF5A-4FE7-99E2-42D30FB64108}" presName="tx1" presStyleLbl="revTx" presStyleIdx="2" presStyleCnt="11"/>
      <dgm:spPr/>
    </dgm:pt>
    <dgm:pt modelId="{1F01CC30-05EA-4B22-AA01-0DE5045874C3}" type="pres">
      <dgm:prSet presAssocID="{3F6AA494-FF5A-4FE7-99E2-42D30FB64108}" presName="vert1" presStyleCnt="0"/>
      <dgm:spPr/>
    </dgm:pt>
    <dgm:pt modelId="{8CC68986-6E0F-4027-9935-9BBB02F62319}" type="pres">
      <dgm:prSet presAssocID="{103AA7F3-F051-4D2D-A08B-F95F1F2E394F}" presName="thickLine" presStyleLbl="alignNode1" presStyleIdx="3" presStyleCnt="11"/>
      <dgm:spPr/>
    </dgm:pt>
    <dgm:pt modelId="{3932A81E-8B91-48C2-988C-575A014FB014}" type="pres">
      <dgm:prSet presAssocID="{103AA7F3-F051-4D2D-A08B-F95F1F2E394F}" presName="horz1" presStyleCnt="0"/>
      <dgm:spPr/>
    </dgm:pt>
    <dgm:pt modelId="{4B9F65D7-80D3-406E-9413-EC4DA8AAD81F}" type="pres">
      <dgm:prSet presAssocID="{103AA7F3-F051-4D2D-A08B-F95F1F2E394F}" presName="tx1" presStyleLbl="revTx" presStyleIdx="3" presStyleCnt="11"/>
      <dgm:spPr/>
    </dgm:pt>
    <dgm:pt modelId="{3082B3FA-E36B-40EC-A529-462537DA1EFB}" type="pres">
      <dgm:prSet presAssocID="{103AA7F3-F051-4D2D-A08B-F95F1F2E394F}" presName="vert1" presStyleCnt="0"/>
      <dgm:spPr/>
    </dgm:pt>
    <dgm:pt modelId="{3F0BB8BF-9D96-4722-AC49-8A645B4C0A86}" type="pres">
      <dgm:prSet presAssocID="{7B5E07C5-DD96-4001-BEDC-C95EABC84B85}" presName="thickLine" presStyleLbl="alignNode1" presStyleIdx="4" presStyleCnt="11"/>
      <dgm:spPr/>
    </dgm:pt>
    <dgm:pt modelId="{46E55C71-264D-4896-9BB7-CC7E71B57D73}" type="pres">
      <dgm:prSet presAssocID="{7B5E07C5-DD96-4001-BEDC-C95EABC84B85}" presName="horz1" presStyleCnt="0"/>
      <dgm:spPr/>
    </dgm:pt>
    <dgm:pt modelId="{1FCA0442-5526-45F0-BF80-8A043B89848C}" type="pres">
      <dgm:prSet presAssocID="{7B5E07C5-DD96-4001-BEDC-C95EABC84B85}" presName="tx1" presStyleLbl="revTx" presStyleIdx="4" presStyleCnt="11"/>
      <dgm:spPr/>
    </dgm:pt>
    <dgm:pt modelId="{BE81C962-56E3-4FBB-B3C8-0832F7EEEF5F}" type="pres">
      <dgm:prSet presAssocID="{7B5E07C5-DD96-4001-BEDC-C95EABC84B85}" presName="vert1" presStyleCnt="0"/>
      <dgm:spPr/>
    </dgm:pt>
    <dgm:pt modelId="{8EB26939-73AB-4527-922A-60D782CC427D}" type="pres">
      <dgm:prSet presAssocID="{ECAF0DDC-A75D-4A01-9ADC-825710E1ABE5}" presName="thickLine" presStyleLbl="alignNode1" presStyleIdx="5" presStyleCnt="11"/>
      <dgm:spPr/>
    </dgm:pt>
    <dgm:pt modelId="{328E9C44-01BF-41BF-8940-DA9E9571C4A9}" type="pres">
      <dgm:prSet presAssocID="{ECAF0DDC-A75D-4A01-9ADC-825710E1ABE5}" presName="horz1" presStyleCnt="0"/>
      <dgm:spPr/>
    </dgm:pt>
    <dgm:pt modelId="{197902E9-E8FC-4F7D-BCBA-18EA602A49B8}" type="pres">
      <dgm:prSet presAssocID="{ECAF0DDC-A75D-4A01-9ADC-825710E1ABE5}" presName="tx1" presStyleLbl="revTx" presStyleIdx="5" presStyleCnt="11"/>
      <dgm:spPr/>
    </dgm:pt>
    <dgm:pt modelId="{F4FE43F1-5BF1-4D10-8C08-881983AB2808}" type="pres">
      <dgm:prSet presAssocID="{ECAF0DDC-A75D-4A01-9ADC-825710E1ABE5}" presName="vert1" presStyleCnt="0"/>
      <dgm:spPr/>
    </dgm:pt>
    <dgm:pt modelId="{119C121E-02A3-41A1-AACF-B63F1A6C1539}" type="pres">
      <dgm:prSet presAssocID="{66B9C9F8-EEF3-40A4-8A31-63ABEE575561}" presName="thickLine" presStyleLbl="alignNode1" presStyleIdx="6" presStyleCnt="11"/>
      <dgm:spPr/>
    </dgm:pt>
    <dgm:pt modelId="{57D91BD5-53CD-48E9-9C52-914609255E21}" type="pres">
      <dgm:prSet presAssocID="{66B9C9F8-EEF3-40A4-8A31-63ABEE575561}" presName="horz1" presStyleCnt="0"/>
      <dgm:spPr/>
    </dgm:pt>
    <dgm:pt modelId="{651343B3-E6D1-4CBF-9EB9-5CF8DC6142F7}" type="pres">
      <dgm:prSet presAssocID="{66B9C9F8-EEF3-40A4-8A31-63ABEE575561}" presName="tx1" presStyleLbl="revTx" presStyleIdx="6" presStyleCnt="11"/>
      <dgm:spPr/>
    </dgm:pt>
    <dgm:pt modelId="{C3041E2C-6378-4CA1-8AE6-4CA798634D9C}" type="pres">
      <dgm:prSet presAssocID="{66B9C9F8-EEF3-40A4-8A31-63ABEE575561}" presName="vert1" presStyleCnt="0"/>
      <dgm:spPr/>
    </dgm:pt>
    <dgm:pt modelId="{AE8AA0F6-64F6-427D-8ABC-26B4C10569C6}" type="pres">
      <dgm:prSet presAssocID="{AC0699D5-4AAF-4806-9244-329377515808}" presName="thickLine" presStyleLbl="alignNode1" presStyleIdx="7" presStyleCnt="11"/>
      <dgm:spPr/>
    </dgm:pt>
    <dgm:pt modelId="{DB3C3859-D17B-44FF-9939-81C2B1022CB4}" type="pres">
      <dgm:prSet presAssocID="{AC0699D5-4AAF-4806-9244-329377515808}" presName="horz1" presStyleCnt="0"/>
      <dgm:spPr/>
    </dgm:pt>
    <dgm:pt modelId="{6A64D2D4-0F83-489D-8357-32F5CD0EE20F}" type="pres">
      <dgm:prSet presAssocID="{AC0699D5-4AAF-4806-9244-329377515808}" presName="tx1" presStyleLbl="revTx" presStyleIdx="7" presStyleCnt="11"/>
      <dgm:spPr/>
    </dgm:pt>
    <dgm:pt modelId="{B3852A9A-246D-4B13-8AD5-AE5A76680C77}" type="pres">
      <dgm:prSet presAssocID="{AC0699D5-4AAF-4806-9244-329377515808}" presName="vert1" presStyleCnt="0"/>
      <dgm:spPr/>
    </dgm:pt>
    <dgm:pt modelId="{07FC3209-0814-40BF-A667-40ADE9476F8A}" type="pres">
      <dgm:prSet presAssocID="{857FAFB4-1F98-4643-9C2D-00736A84B7F7}" presName="thickLine" presStyleLbl="alignNode1" presStyleIdx="8" presStyleCnt="11"/>
      <dgm:spPr/>
    </dgm:pt>
    <dgm:pt modelId="{C8F060E0-2EE8-4B67-A449-B1FE4FDE2059}" type="pres">
      <dgm:prSet presAssocID="{857FAFB4-1F98-4643-9C2D-00736A84B7F7}" presName="horz1" presStyleCnt="0"/>
      <dgm:spPr/>
    </dgm:pt>
    <dgm:pt modelId="{13F54161-876D-4415-B9FF-C087A00F752C}" type="pres">
      <dgm:prSet presAssocID="{857FAFB4-1F98-4643-9C2D-00736A84B7F7}" presName="tx1" presStyleLbl="revTx" presStyleIdx="8" presStyleCnt="11"/>
      <dgm:spPr/>
    </dgm:pt>
    <dgm:pt modelId="{AAAB875F-AE29-406D-8B10-85746B45EEEB}" type="pres">
      <dgm:prSet presAssocID="{857FAFB4-1F98-4643-9C2D-00736A84B7F7}" presName="vert1" presStyleCnt="0"/>
      <dgm:spPr/>
    </dgm:pt>
    <dgm:pt modelId="{9D566DD2-1CD4-4152-845A-E6386E697606}" type="pres">
      <dgm:prSet presAssocID="{C7F23610-9EE3-4943-905A-DDA029715FE3}" presName="thickLine" presStyleLbl="alignNode1" presStyleIdx="9" presStyleCnt="11"/>
      <dgm:spPr/>
    </dgm:pt>
    <dgm:pt modelId="{2FC0B98B-F320-43A9-9C79-86CB8275C972}" type="pres">
      <dgm:prSet presAssocID="{C7F23610-9EE3-4943-905A-DDA029715FE3}" presName="horz1" presStyleCnt="0"/>
      <dgm:spPr/>
    </dgm:pt>
    <dgm:pt modelId="{DE52120D-A466-4E32-B726-0327D2E14F5C}" type="pres">
      <dgm:prSet presAssocID="{C7F23610-9EE3-4943-905A-DDA029715FE3}" presName="tx1" presStyleLbl="revTx" presStyleIdx="9" presStyleCnt="11"/>
      <dgm:spPr/>
    </dgm:pt>
    <dgm:pt modelId="{448E5562-07AC-48F2-859E-FACC2C4CFC4E}" type="pres">
      <dgm:prSet presAssocID="{C7F23610-9EE3-4943-905A-DDA029715FE3}" presName="vert1" presStyleCnt="0"/>
      <dgm:spPr/>
    </dgm:pt>
    <dgm:pt modelId="{6E50C399-2EE6-483B-A0A3-DB6561C2E156}" type="pres">
      <dgm:prSet presAssocID="{CD2E1D11-83F2-4E83-A92D-52947BB7142E}" presName="thickLine" presStyleLbl="alignNode1" presStyleIdx="10" presStyleCnt="11"/>
      <dgm:spPr/>
    </dgm:pt>
    <dgm:pt modelId="{E82AAC20-E2C5-40B7-889D-AC198CA41D04}" type="pres">
      <dgm:prSet presAssocID="{CD2E1D11-83F2-4E83-A92D-52947BB7142E}" presName="horz1" presStyleCnt="0"/>
      <dgm:spPr/>
    </dgm:pt>
    <dgm:pt modelId="{D574C7BC-856F-43C4-8A66-185B62473934}" type="pres">
      <dgm:prSet presAssocID="{CD2E1D11-83F2-4E83-A92D-52947BB7142E}" presName="tx1" presStyleLbl="revTx" presStyleIdx="10" presStyleCnt="11"/>
      <dgm:spPr/>
    </dgm:pt>
    <dgm:pt modelId="{72FC65A7-A666-426D-B090-AE6CEC8EB220}" type="pres">
      <dgm:prSet presAssocID="{CD2E1D11-83F2-4E83-A92D-52947BB7142E}" presName="vert1" presStyleCnt="0"/>
      <dgm:spPr/>
    </dgm:pt>
  </dgm:ptLst>
  <dgm:cxnLst>
    <dgm:cxn modelId="{E5FA7712-3FD9-40D6-B5FF-B219842D4596}" type="presOf" srcId="{3F6AA494-FF5A-4FE7-99E2-42D30FB64108}" destId="{5B10000A-4A79-488F-AE7B-F3CE3932CB1B}" srcOrd="0" destOrd="0" presId="urn:microsoft.com/office/officeart/2008/layout/LinedList"/>
    <dgm:cxn modelId="{B047D61E-25E2-4510-BC4F-85F5ABAA21C2}" type="presOf" srcId="{11DEEF7E-02D9-4654-860D-5B68F2B422CB}" destId="{80CB4FAD-10D0-4DC3-B9B6-CCB1ED97B540}" srcOrd="0" destOrd="0" presId="urn:microsoft.com/office/officeart/2008/layout/LinedList"/>
    <dgm:cxn modelId="{740EDC2B-80BF-43A3-8CAB-F0647F4FB236}" srcId="{96DE7E0F-5F50-4743-9176-FBE16863CE7F}" destId="{AC0699D5-4AAF-4806-9244-329377515808}" srcOrd="7" destOrd="0" parTransId="{F589B54D-5E24-4C96-BB4E-0D74391C2F95}" sibTransId="{B5F0D0A4-D3E4-4F45-9B10-8CE73E5A5CF7}"/>
    <dgm:cxn modelId="{CD309531-2861-47BC-9EDF-16C1B98263AA}" type="presOf" srcId="{AC0699D5-4AAF-4806-9244-329377515808}" destId="{6A64D2D4-0F83-489D-8357-32F5CD0EE20F}" srcOrd="0" destOrd="0" presId="urn:microsoft.com/office/officeart/2008/layout/LinedList"/>
    <dgm:cxn modelId="{1F21B735-85AB-49BB-B231-DDF5FC49E215}" srcId="{96DE7E0F-5F50-4743-9176-FBE16863CE7F}" destId="{103AA7F3-F051-4D2D-A08B-F95F1F2E394F}" srcOrd="3" destOrd="0" parTransId="{CAB8021A-2DB3-4795-A40D-23FA2E2E4293}" sibTransId="{55E18446-B39B-40B2-B927-CCCFE3653199}"/>
    <dgm:cxn modelId="{2168CF3F-EAB7-460A-A89B-FD562D5D0C85}" srcId="{96DE7E0F-5F50-4743-9176-FBE16863CE7F}" destId="{C7F23610-9EE3-4943-905A-DDA029715FE3}" srcOrd="9" destOrd="0" parTransId="{5098474B-C7FE-427B-8EE6-D6E883204861}" sibTransId="{AD76E4A9-C051-448D-88A4-8AF18959FE76}"/>
    <dgm:cxn modelId="{DADE0B69-2FBB-4FB8-B481-DC1C66EC3E5F}" srcId="{96DE7E0F-5F50-4743-9176-FBE16863CE7F}" destId="{52581402-3C9E-4CF1-8BA3-A2417429C303}" srcOrd="0" destOrd="0" parTransId="{C676FC1A-6097-4BE4-AE5C-BFF0C1AED3D0}" sibTransId="{171AA73E-AD32-42F7-9977-06D7B1928301}"/>
    <dgm:cxn modelId="{2DBE0158-1DC0-4A56-ABE9-9F359D89E6DA}" srcId="{96DE7E0F-5F50-4743-9176-FBE16863CE7F}" destId="{66B9C9F8-EEF3-40A4-8A31-63ABEE575561}" srcOrd="6" destOrd="0" parTransId="{F97C60CC-3FAB-48A3-835D-2F82CA611431}" sibTransId="{E365A77B-DC16-49F2-BA43-658C6B8A95EE}"/>
    <dgm:cxn modelId="{3AFEBD7A-1921-4F3D-9EF4-C84BA2BA663E}" srcId="{96DE7E0F-5F50-4743-9176-FBE16863CE7F}" destId="{ECAF0DDC-A75D-4A01-9ADC-825710E1ABE5}" srcOrd="5" destOrd="0" parTransId="{D5B5CE44-F50C-4998-9E0D-FA03D4CFEBD7}" sibTransId="{DCE0B177-86F6-4D00-8B90-E64F0E2AE01B}"/>
    <dgm:cxn modelId="{56956182-C2F3-449A-A509-90E3DB5FDBC9}" type="presOf" srcId="{7B5E07C5-DD96-4001-BEDC-C95EABC84B85}" destId="{1FCA0442-5526-45F0-BF80-8A043B89848C}" srcOrd="0" destOrd="0" presId="urn:microsoft.com/office/officeart/2008/layout/LinedList"/>
    <dgm:cxn modelId="{2CD7D18D-BC05-41A4-95EE-5E17426AA229}" type="presOf" srcId="{52581402-3C9E-4CF1-8BA3-A2417429C303}" destId="{8CD0529B-92B1-4DA2-AFD2-A80433AA9B2F}" srcOrd="0" destOrd="0" presId="urn:microsoft.com/office/officeart/2008/layout/LinedList"/>
    <dgm:cxn modelId="{F7E3B68F-8AA1-411E-9A31-30FC36B7FDD3}" type="presOf" srcId="{96DE7E0F-5F50-4743-9176-FBE16863CE7F}" destId="{A57B94DE-B405-48AD-98D7-3AD897690CFB}" srcOrd="0" destOrd="0" presId="urn:microsoft.com/office/officeart/2008/layout/LinedList"/>
    <dgm:cxn modelId="{8D41539A-1652-40EE-BB67-5BC10253075B}" type="presOf" srcId="{C7F23610-9EE3-4943-905A-DDA029715FE3}" destId="{DE52120D-A466-4E32-B726-0327D2E14F5C}" srcOrd="0" destOrd="0" presId="urn:microsoft.com/office/officeart/2008/layout/LinedList"/>
    <dgm:cxn modelId="{C5E015A8-42B8-4853-8BCB-30FCB5D99AB9}" srcId="{96DE7E0F-5F50-4743-9176-FBE16863CE7F}" destId="{3F6AA494-FF5A-4FE7-99E2-42D30FB64108}" srcOrd="2" destOrd="0" parTransId="{C759601F-9077-4CB7-A548-7579680BD2EE}" sibTransId="{4C94C5C8-3159-404B-95F3-FEF4A6E70F0E}"/>
    <dgm:cxn modelId="{F39069AF-6659-4350-A86C-AEB7BBA57EB3}" srcId="{96DE7E0F-5F50-4743-9176-FBE16863CE7F}" destId="{11DEEF7E-02D9-4654-860D-5B68F2B422CB}" srcOrd="1" destOrd="0" parTransId="{07B102DF-D6E1-41DA-A556-C545A6D960E1}" sibTransId="{CD40541A-62A7-442B-B91B-5DF9352D37C4}"/>
    <dgm:cxn modelId="{0E9100B2-B28B-415E-A739-5D495F986D85}" srcId="{96DE7E0F-5F50-4743-9176-FBE16863CE7F}" destId="{7B5E07C5-DD96-4001-BEDC-C95EABC84B85}" srcOrd="4" destOrd="0" parTransId="{41E82C7C-776F-4BF3-8A13-0A93578C0ABE}" sibTransId="{6EFFB6E5-B1CB-4286-8C98-91A358CE016D}"/>
    <dgm:cxn modelId="{93770DB7-AA81-4E6C-83CC-E87D1860D858}" type="presOf" srcId="{ECAF0DDC-A75D-4A01-9ADC-825710E1ABE5}" destId="{197902E9-E8FC-4F7D-BCBA-18EA602A49B8}" srcOrd="0" destOrd="0" presId="urn:microsoft.com/office/officeart/2008/layout/LinedList"/>
    <dgm:cxn modelId="{915FF5BC-D05C-4091-A9EC-47360C0FD81C}" type="presOf" srcId="{66B9C9F8-EEF3-40A4-8A31-63ABEE575561}" destId="{651343B3-E6D1-4CBF-9EB9-5CF8DC6142F7}" srcOrd="0" destOrd="0" presId="urn:microsoft.com/office/officeart/2008/layout/LinedList"/>
    <dgm:cxn modelId="{21CCE3BF-DC5D-4004-9A71-60CD02BE6297}" type="presOf" srcId="{857FAFB4-1F98-4643-9C2D-00736A84B7F7}" destId="{13F54161-876D-4415-B9FF-C087A00F752C}" srcOrd="0" destOrd="0" presId="urn:microsoft.com/office/officeart/2008/layout/LinedList"/>
    <dgm:cxn modelId="{5EB968CB-BCCA-4F64-A391-025E8564563D}" type="presOf" srcId="{103AA7F3-F051-4D2D-A08B-F95F1F2E394F}" destId="{4B9F65D7-80D3-406E-9413-EC4DA8AAD81F}" srcOrd="0" destOrd="0" presId="urn:microsoft.com/office/officeart/2008/layout/LinedList"/>
    <dgm:cxn modelId="{450227DB-CD93-45A1-A5B5-A016FF01B8E9}" srcId="{96DE7E0F-5F50-4743-9176-FBE16863CE7F}" destId="{CD2E1D11-83F2-4E83-A92D-52947BB7142E}" srcOrd="10" destOrd="0" parTransId="{EEBF233A-B044-4E63-A653-A6CDA3D76B21}" sibTransId="{DE1E738B-5FFA-4119-9B20-CDFA846EE49F}"/>
    <dgm:cxn modelId="{3F8DBEF0-724B-4AC6-89BC-12803F13AD2A}" srcId="{96DE7E0F-5F50-4743-9176-FBE16863CE7F}" destId="{857FAFB4-1F98-4643-9C2D-00736A84B7F7}" srcOrd="8" destOrd="0" parTransId="{8DFF2792-22F0-4068-B9D5-A4EB3919EECC}" sibTransId="{1A238FDB-57FC-41C0-AE5E-438D9459CE3B}"/>
    <dgm:cxn modelId="{31ACC8FA-9BC5-47E3-BDAC-020E81EBFF43}" type="presOf" srcId="{CD2E1D11-83F2-4E83-A92D-52947BB7142E}" destId="{D574C7BC-856F-43C4-8A66-185B62473934}" srcOrd="0" destOrd="0" presId="urn:microsoft.com/office/officeart/2008/layout/LinedList"/>
    <dgm:cxn modelId="{7375F377-08C7-49C6-BF83-FA6058A51A28}" type="presParOf" srcId="{A57B94DE-B405-48AD-98D7-3AD897690CFB}" destId="{E7EC8866-E6E1-4BE7-8ABD-DF552B65EF15}" srcOrd="0" destOrd="0" presId="urn:microsoft.com/office/officeart/2008/layout/LinedList"/>
    <dgm:cxn modelId="{7B9C818A-400D-45FA-B577-57848D33B9AD}" type="presParOf" srcId="{A57B94DE-B405-48AD-98D7-3AD897690CFB}" destId="{83F95AF8-3929-4388-B94E-FF3281D541C2}" srcOrd="1" destOrd="0" presId="urn:microsoft.com/office/officeart/2008/layout/LinedList"/>
    <dgm:cxn modelId="{1E29766C-8B9A-414E-8609-038820A11622}" type="presParOf" srcId="{83F95AF8-3929-4388-B94E-FF3281D541C2}" destId="{8CD0529B-92B1-4DA2-AFD2-A80433AA9B2F}" srcOrd="0" destOrd="0" presId="urn:microsoft.com/office/officeart/2008/layout/LinedList"/>
    <dgm:cxn modelId="{F50D70D8-5314-45B4-AC96-09C0635E030A}" type="presParOf" srcId="{83F95AF8-3929-4388-B94E-FF3281D541C2}" destId="{92946741-A6BD-417F-8E06-755E0E31CA7D}" srcOrd="1" destOrd="0" presId="urn:microsoft.com/office/officeart/2008/layout/LinedList"/>
    <dgm:cxn modelId="{DBA85FF3-5673-4F7D-9738-98FFEE6E8ECE}" type="presParOf" srcId="{A57B94DE-B405-48AD-98D7-3AD897690CFB}" destId="{57880088-F702-4734-B249-B1746932A54B}" srcOrd="2" destOrd="0" presId="urn:microsoft.com/office/officeart/2008/layout/LinedList"/>
    <dgm:cxn modelId="{82A811B1-2E2F-494E-A032-872F924C2B03}" type="presParOf" srcId="{A57B94DE-B405-48AD-98D7-3AD897690CFB}" destId="{E79D177C-882C-4EF2-8440-15A499DE5A83}" srcOrd="3" destOrd="0" presId="urn:microsoft.com/office/officeart/2008/layout/LinedList"/>
    <dgm:cxn modelId="{4E0F6014-851F-40BF-A17F-694315491DB4}" type="presParOf" srcId="{E79D177C-882C-4EF2-8440-15A499DE5A83}" destId="{80CB4FAD-10D0-4DC3-B9B6-CCB1ED97B540}" srcOrd="0" destOrd="0" presId="urn:microsoft.com/office/officeart/2008/layout/LinedList"/>
    <dgm:cxn modelId="{89B612CB-63A3-406F-9C3E-3F923EDDB52A}" type="presParOf" srcId="{E79D177C-882C-4EF2-8440-15A499DE5A83}" destId="{6D6DACB3-23EF-453F-883E-D6373D08A419}" srcOrd="1" destOrd="0" presId="urn:microsoft.com/office/officeart/2008/layout/LinedList"/>
    <dgm:cxn modelId="{360124FB-535A-4C87-BC79-88ED9D324305}" type="presParOf" srcId="{A57B94DE-B405-48AD-98D7-3AD897690CFB}" destId="{D66F2D68-1327-4185-8AC9-A9A62CD202C4}" srcOrd="4" destOrd="0" presId="urn:microsoft.com/office/officeart/2008/layout/LinedList"/>
    <dgm:cxn modelId="{97BF0046-DC4E-496A-8491-FC679F651158}" type="presParOf" srcId="{A57B94DE-B405-48AD-98D7-3AD897690CFB}" destId="{69ABA0D2-3D74-4E8C-895F-D81C2C0129A8}" srcOrd="5" destOrd="0" presId="urn:microsoft.com/office/officeart/2008/layout/LinedList"/>
    <dgm:cxn modelId="{1F16DC7B-E1AB-401E-906E-C6BF2C8A9116}" type="presParOf" srcId="{69ABA0D2-3D74-4E8C-895F-D81C2C0129A8}" destId="{5B10000A-4A79-488F-AE7B-F3CE3932CB1B}" srcOrd="0" destOrd="0" presId="urn:microsoft.com/office/officeart/2008/layout/LinedList"/>
    <dgm:cxn modelId="{E456B430-2AFF-481A-AC67-E4CB3CC87ED4}" type="presParOf" srcId="{69ABA0D2-3D74-4E8C-895F-D81C2C0129A8}" destId="{1F01CC30-05EA-4B22-AA01-0DE5045874C3}" srcOrd="1" destOrd="0" presId="urn:microsoft.com/office/officeart/2008/layout/LinedList"/>
    <dgm:cxn modelId="{EFD17049-769C-4051-AF51-B0B6845782F3}" type="presParOf" srcId="{A57B94DE-B405-48AD-98D7-3AD897690CFB}" destId="{8CC68986-6E0F-4027-9935-9BBB02F62319}" srcOrd="6" destOrd="0" presId="urn:microsoft.com/office/officeart/2008/layout/LinedList"/>
    <dgm:cxn modelId="{533A6B1F-204B-4A63-8FD7-7D648B2F25D1}" type="presParOf" srcId="{A57B94DE-B405-48AD-98D7-3AD897690CFB}" destId="{3932A81E-8B91-48C2-988C-575A014FB014}" srcOrd="7" destOrd="0" presId="urn:microsoft.com/office/officeart/2008/layout/LinedList"/>
    <dgm:cxn modelId="{0A39FF57-B9CB-432F-B4B0-766734900EA7}" type="presParOf" srcId="{3932A81E-8B91-48C2-988C-575A014FB014}" destId="{4B9F65D7-80D3-406E-9413-EC4DA8AAD81F}" srcOrd="0" destOrd="0" presId="urn:microsoft.com/office/officeart/2008/layout/LinedList"/>
    <dgm:cxn modelId="{61B27300-283C-4C5A-A8A5-6C81BEFE03DD}" type="presParOf" srcId="{3932A81E-8B91-48C2-988C-575A014FB014}" destId="{3082B3FA-E36B-40EC-A529-462537DA1EFB}" srcOrd="1" destOrd="0" presId="urn:microsoft.com/office/officeart/2008/layout/LinedList"/>
    <dgm:cxn modelId="{3E0C72B0-BCDA-4CD2-848C-43E045F9BF15}" type="presParOf" srcId="{A57B94DE-B405-48AD-98D7-3AD897690CFB}" destId="{3F0BB8BF-9D96-4722-AC49-8A645B4C0A86}" srcOrd="8" destOrd="0" presId="urn:microsoft.com/office/officeart/2008/layout/LinedList"/>
    <dgm:cxn modelId="{DD919660-2019-48AB-A3CB-426B8068A85E}" type="presParOf" srcId="{A57B94DE-B405-48AD-98D7-3AD897690CFB}" destId="{46E55C71-264D-4896-9BB7-CC7E71B57D73}" srcOrd="9" destOrd="0" presId="urn:microsoft.com/office/officeart/2008/layout/LinedList"/>
    <dgm:cxn modelId="{AC30FDB6-4EF1-48A8-857D-AAD35BFD0771}" type="presParOf" srcId="{46E55C71-264D-4896-9BB7-CC7E71B57D73}" destId="{1FCA0442-5526-45F0-BF80-8A043B89848C}" srcOrd="0" destOrd="0" presId="urn:microsoft.com/office/officeart/2008/layout/LinedList"/>
    <dgm:cxn modelId="{30A64285-76BE-4AF3-A56C-BA80EC108306}" type="presParOf" srcId="{46E55C71-264D-4896-9BB7-CC7E71B57D73}" destId="{BE81C962-56E3-4FBB-B3C8-0832F7EEEF5F}" srcOrd="1" destOrd="0" presId="urn:microsoft.com/office/officeart/2008/layout/LinedList"/>
    <dgm:cxn modelId="{5A9FE571-D181-416A-86EF-7A88E7DBFA80}" type="presParOf" srcId="{A57B94DE-B405-48AD-98D7-3AD897690CFB}" destId="{8EB26939-73AB-4527-922A-60D782CC427D}" srcOrd="10" destOrd="0" presId="urn:microsoft.com/office/officeart/2008/layout/LinedList"/>
    <dgm:cxn modelId="{0218AD01-CDE9-4AD5-8120-7EB080C3CD2E}" type="presParOf" srcId="{A57B94DE-B405-48AD-98D7-3AD897690CFB}" destId="{328E9C44-01BF-41BF-8940-DA9E9571C4A9}" srcOrd="11" destOrd="0" presId="urn:microsoft.com/office/officeart/2008/layout/LinedList"/>
    <dgm:cxn modelId="{523F4E16-B5EA-4F21-9B31-F35EDBBE8F9D}" type="presParOf" srcId="{328E9C44-01BF-41BF-8940-DA9E9571C4A9}" destId="{197902E9-E8FC-4F7D-BCBA-18EA602A49B8}" srcOrd="0" destOrd="0" presId="urn:microsoft.com/office/officeart/2008/layout/LinedList"/>
    <dgm:cxn modelId="{764422F9-2B6C-42C8-A8DB-23965B61BB74}" type="presParOf" srcId="{328E9C44-01BF-41BF-8940-DA9E9571C4A9}" destId="{F4FE43F1-5BF1-4D10-8C08-881983AB2808}" srcOrd="1" destOrd="0" presId="urn:microsoft.com/office/officeart/2008/layout/LinedList"/>
    <dgm:cxn modelId="{70CF8A8B-7903-42E9-8C06-D8EFC49DE4D5}" type="presParOf" srcId="{A57B94DE-B405-48AD-98D7-3AD897690CFB}" destId="{119C121E-02A3-41A1-AACF-B63F1A6C1539}" srcOrd="12" destOrd="0" presId="urn:microsoft.com/office/officeart/2008/layout/LinedList"/>
    <dgm:cxn modelId="{A04CF376-ADCA-4834-9EF2-CF5E268707AB}" type="presParOf" srcId="{A57B94DE-B405-48AD-98D7-3AD897690CFB}" destId="{57D91BD5-53CD-48E9-9C52-914609255E21}" srcOrd="13" destOrd="0" presId="urn:microsoft.com/office/officeart/2008/layout/LinedList"/>
    <dgm:cxn modelId="{62FBEE3D-0A3B-480B-A65E-79ACA7AED000}" type="presParOf" srcId="{57D91BD5-53CD-48E9-9C52-914609255E21}" destId="{651343B3-E6D1-4CBF-9EB9-5CF8DC6142F7}" srcOrd="0" destOrd="0" presId="urn:microsoft.com/office/officeart/2008/layout/LinedList"/>
    <dgm:cxn modelId="{6565E13F-D5E2-482E-BE56-F0CDE3A027DF}" type="presParOf" srcId="{57D91BD5-53CD-48E9-9C52-914609255E21}" destId="{C3041E2C-6378-4CA1-8AE6-4CA798634D9C}" srcOrd="1" destOrd="0" presId="urn:microsoft.com/office/officeart/2008/layout/LinedList"/>
    <dgm:cxn modelId="{134C540F-BB76-4FFB-8C00-107C7CC7DE51}" type="presParOf" srcId="{A57B94DE-B405-48AD-98D7-3AD897690CFB}" destId="{AE8AA0F6-64F6-427D-8ABC-26B4C10569C6}" srcOrd="14" destOrd="0" presId="urn:microsoft.com/office/officeart/2008/layout/LinedList"/>
    <dgm:cxn modelId="{27F296DB-627A-46E3-A7E4-66B0A163D7D0}" type="presParOf" srcId="{A57B94DE-B405-48AD-98D7-3AD897690CFB}" destId="{DB3C3859-D17B-44FF-9939-81C2B1022CB4}" srcOrd="15" destOrd="0" presId="urn:microsoft.com/office/officeart/2008/layout/LinedList"/>
    <dgm:cxn modelId="{14A99BB9-EED0-425F-9D0F-E601C0D15526}" type="presParOf" srcId="{DB3C3859-D17B-44FF-9939-81C2B1022CB4}" destId="{6A64D2D4-0F83-489D-8357-32F5CD0EE20F}" srcOrd="0" destOrd="0" presId="urn:microsoft.com/office/officeart/2008/layout/LinedList"/>
    <dgm:cxn modelId="{4CBEAF5C-EFC7-411A-ADE8-93B13D2644F2}" type="presParOf" srcId="{DB3C3859-D17B-44FF-9939-81C2B1022CB4}" destId="{B3852A9A-246D-4B13-8AD5-AE5A76680C77}" srcOrd="1" destOrd="0" presId="urn:microsoft.com/office/officeart/2008/layout/LinedList"/>
    <dgm:cxn modelId="{967B2158-59E4-4D4D-88A7-4FBB7854E943}" type="presParOf" srcId="{A57B94DE-B405-48AD-98D7-3AD897690CFB}" destId="{07FC3209-0814-40BF-A667-40ADE9476F8A}" srcOrd="16" destOrd="0" presId="urn:microsoft.com/office/officeart/2008/layout/LinedList"/>
    <dgm:cxn modelId="{BB334C56-A0F7-47DC-8CCE-869704D2152C}" type="presParOf" srcId="{A57B94DE-B405-48AD-98D7-3AD897690CFB}" destId="{C8F060E0-2EE8-4B67-A449-B1FE4FDE2059}" srcOrd="17" destOrd="0" presId="urn:microsoft.com/office/officeart/2008/layout/LinedList"/>
    <dgm:cxn modelId="{DC79CE75-427F-454F-BE98-44EDE19CBF61}" type="presParOf" srcId="{C8F060E0-2EE8-4B67-A449-B1FE4FDE2059}" destId="{13F54161-876D-4415-B9FF-C087A00F752C}" srcOrd="0" destOrd="0" presId="urn:microsoft.com/office/officeart/2008/layout/LinedList"/>
    <dgm:cxn modelId="{3846038D-DADC-48C8-B459-731AE19443E3}" type="presParOf" srcId="{C8F060E0-2EE8-4B67-A449-B1FE4FDE2059}" destId="{AAAB875F-AE29-406D-8B10-85746B45EEEB}" srcOrd="1" destOrd="0" presId="urn:microsoft.com/office/officeart/2008/layout/LinedList"/>
    <dgm:cxn modelId="{78F44B65-B8C9-4D20-A485-FF14B0B07AFF}" type="presParOf" srcId="{A57B94DE-B405-48AD-98D7-3AD897690CFB}" destId="{9D566DD2-1CD4-4152-845A-E6386E697606}" srcOrd="18" destOrd="0" presId="urn:microsoft.com/office/officeart/2008/layout/LinedList"/>
    <dgm:cxn modelId="{7F826785-54A4-4B0E-941A-63CCE8423F33}" type="presParOf" srcId="{A57B94DE-B405-48AD-98D7-3AD897690CFB}" destId="{2FC0B98B-F320-43A9-9C79-86CB8275C972}" srcOrd="19" destOrd="0" presId="urn:microsoft.com/office/officeart/2008/layout/LinedList"/>
    <dgm:cxn modelId="{CDC8D73D-9A6B-459F-9B0C-6A64BC91B3FE}" type="presParOf" srcId="{2FC0B98B-F320-43A9-9C79-86CB8275C972}" destId="{DE52120D-A466-4E32-B726-0327D2E14F5C}" srcOrd="0" destOrd="0" presId="urn:microsoft.com/office/officeart/2008/layout/LinedList"/>
    <dgm:cxn modelId="{FFA68C47-5819-468A-8BAC-A81656E216C9}" type="presParOf" srcId="{2FC0B98B-F320-43A9-9C79-86CB8275C972}" destId="{448E5562-07AC-48F2-859E-FACC2C4CFC4E}" srcOrd="1" destOrd="0" presId="urn:microsoft.com/office/officeart/2008/layout/LinedList"/>
    <dgm:cxn modelId="{8B19927A-E932-4BF6-89C0-B238926C6F75}" type="presParOf" srcId="{A57B94DE-B405-48AD-98D7-3AD897690CFB}" destId="{6E50C399-2EE6-483B-A0A3-DB6561C2E156}" srcOrd="20" destOrd="0" presId="urn:microsoft.com/office/officeart/2008/layout/LinedList"/>
    <dgm:cxn modelId="{924B9E81-C351-4B30-958B-1C2FF6A06AB9}" type="presParOf" srcId="{A57B94DE-B405-48AD-98D7-3AD897690CFB}" destId="{E82AAC20-E2C5-40B7-889D-AC198CA41D04}" srcOrd="21" destOrd="0" presId="urn:microsoft.com/office/officeart/2008/layout/LinedList"/>
    <dgm:cxn modelId="{E7DB92C7-3955-4500-A628-82C64EF84D2B}" type="presParOf" srcId="{E82AAC20-E2C5-40B7-889D-AC198CA41D04}" destId="{D574C7BC-856F-43C4-8A66-185B62473934}" srcOrd="0" destOrd="0" presId="urn:microsoft.com/office/officeart/2008/layout/LinedList"/>
    <dgm:cxn modelId="{A5C34406-36DC-4F53-9C87-8D3AD991EDC8}" type="presParOf" srcId="{E82AAC20-E2C5-40B7-889D-AC198CA41D04}" destId="{72FC65A7-A666-426D-B090-AE6CEC8EB2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C8866-E6E1-4BE7-8ABD-DF552B65EF15}">
      <dsp:nvSpPr>
        <dsp:cNvPr id="0" name=""/>
        <dsp:cNvSpPr/>
      </dsp:nvSpPr>
      <dsp:spPr>
        <a:xfrm>
          <a:off x="0" y="2231"/>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D0529B-92B1-4DA2-AFD2-A80433AA9B2F}">
      <dsp:nvSpPr>
        <dsp:cNvPr id="0" name=""/>
        <dsp:cNvSpPr/>
      </dsp:nvSpPr>
      <dsp:spPr>
        <a:xfrm>
          <a:off x="0" y="2231"/>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Introduction shark attacks</a:t>
          </a:r>
        </a:p>
      </dsp:txBody>
      <dsp:txXfrm>
        <a:off x="0" y="2231"/>
        <a:ext cx="10354587" cy="415054"/>
      </dsp:txXfrm>
    </dsp:sp>
    <dsp:sp modelId="{57880088-F702-4734-B249-B1746932A54B}">
      <dsp:nvSpPr>
        <dsp:cNvPr id="0" name=""/>
        <dsp:cNvSpPr/>
      </dsp:nvSpPr>
      <dsp:spPr>
        <a:xfrm>
          <a:off x="0" y="417286"/>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CB4FAD-10D0-4DC3-B9B6-CCB1ED97B540}">
      <dsp:nvSpPr>
        <dsp:cNvPr id="0" name=""/>
        <dsp:cNvSpPr/>
      </dsp:nvSpPr>
      <dsp:spPr>
        <a:xfrm>
          <a:off x="0" y="417286"/>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List of Contents</a:t>
          </a:r>
        </a:p>
      </dsp:txBody>
      <dsp:txXfrm>
        <a:off x="0" y="417286"/>
        <a:ext cx="10354587" cy="415054"/>
      </dsp:txXfrm>
    </dsp:sp>
    <dsp:sp modelId="{D66F2D68-1327-4185-8AC9-A9A62CD202C4}">
      <dsp:nvSpPr>
        <dsp:cNvPr id="0" name=""/>
        <dsp:cNvSpPr/>
      </dsp:nvSpPr>
      <dsp:spPr>
        <a:xfrm>
          <a:off x="0" y="832341"/>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10000A-4A79-488F-AE7B-F3CE3932CB1B}">
      <dsp:nvSpPr>
        <dsp:cNvPr id="0" name=""/>
        <dsp:cNvSpPr/>
      </dsp:nvSpPr>
      <dsp:spPr>
        <a:xfrm>
          <a:off x="0" y="832341"/>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Research Questions </a:t>
          </a:r>
        </a:p>
      </dsp:txBody>
      <dsp:txXfrm>
        <a:off x="0" y="832341"/>
        <a:ext cx="10354587" cy="415054"/>
      </dsp:txXfrm>
    </dsp:sp>
    <dsp:sp modelId="{8CC68986-6E0F-4027-9935-9BBB02F62319}">
      <dsp:nvSpPr>
        <dsp:cNvPr id="0" name=""/>
        <dsp:cNvSpPr/>
      </dsp:nvSpPr>
      <dsp:spPr>
        <a:xfrm>
          <a:off x="0" y="1247396"/>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B9F65D7-80D3-406E-9413-EC4DA8AAD81F}">
      <dsp:nvSpPr>
        <dsp:cNvPr id="0" name=""/>
        <dsp:cNvSpPr/>
      </dsp:nvSpPr>
      <dsp:spPr>
        <a:xfrm>
          <a:off x="0" y="1247396"/>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Introduction to data</a:t>
          </a:r>
        </a:p>
      </dsp:txBody>
      <dsp:txXfrm>
        <a:off x="0" y="1247396"/>
        <a:ext cx="10354587" cy="415054"/>
      </dsp:txXfrm>
    </dsp:sp>
    <dsp:sp modelId="{3F0BB8BF-9D96-4722-AC49-8A645B4C0A86}">
      <dsp:nvSpPr>
        <dsp:cNvPr id="0" name=""/>
        <dsp:cNvSpPr/>
      </dsp:nvSpPr>
      <dsp:spPr>
        <a:xfrm>
          <a:off x="0" y="1662451"/>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FCA0442-5526-45F0-BF80-8A043B89848C}">
      <dsp:nvSpPr>
        <dsp:cNvPr id="0" name=""/>
        <dsp:cNvSpPr/>
      </dsp:nvSpPr>
      <dsp:spPr>
        <a:xfrm>
          <a:off x="0" y="1662451"/>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Data Cleaning </a:t>
          </a:r>
        </a:p>
      </dsp:txBody>
      <dsp:txXfrm>
        <a:off x="0" y="1662451"/>
        <a:ext cx="10354587" cy="415054"/>
      </dsp:txXfrm>
    </dsp:sp>
    <dsp:sp modelId="{8EB26939-73AB-4527-922A-60D782CC427D}">
      <dsp:nvSpPr>
        <dsp:cNvPr id="0" name=""/>
        <dsp:cNvSpPr/>
      </dsp:nvSpPr>
      <dsp:spPr>
        <a:xfrm>
          <a:off x="0" y="2077506"/>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7902E9-E8FC-4F7D-BCBA-18EA602A49B8}">
      <dsp:nvSpPr>
        <dsp:cNvPr id="0" name=""/>
        <dsp:cNvSpPr/>
      </dsp:nvSpPr>
      <dsp:spPr>
        <a:xfrm>
          <a:off x="0" y="2077506"/>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1"/>
              </a:solidFill>
              <a:effectLst>
                <a:outerShdw blurRad="60007" dist="310007" dir="7680000" sy="30000" kx="1300200" algn="ctr" rotWithShape="0">
                  <a:prstClr val="black">
                    <a:alpha val="32000"/>
                  </a:prstClr>
                </a:outerShdw>
              </a:effectLst>
            </a:rPr>
            <a:t>Question 1</a:t>
          </a:r>
        </a:p>
      </dsp:txBody>
      <dsp:txXfrm>
        <a:off x="0" y="2077506"/>
        <a:ext cx="10354587" cy="415054"/>
      </dsp:txXfrm>
    </dsp:sp>
    <dsp:sp modelId="{119C121E-02A3-41A1-AACF-B63F1A6C1539}">
      <dsp:nvSpPr>
        <dsp:cNvPr id="0" name=""/>
        <dsp:cNvSpPr/>
      </dsp:nvSpPr>
      <dsp:spPr>
        <a:xfrm>
          <a:off x="0" y="2492560"/>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1343B3-E6D1-4CBF-9EB9-5CF8DC6142F7}">
      <dsp:nvSpPr>
        <dsp:cNvPr id="0" name=""/>
        <dsp:cNvSpPr/>
      </dsp:nvSpPr>
      <dsp:spPr>
        <a:xfrm>
          <a:off x="0" y="2492560"/>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1"/>
              </a:solidFill>
              <a:effectLst>
                <a:outerShdw blurRad="60007" dist="310007" dir="7680000" sy="30000" kx="1300200" algn="ctr" rotWithShape="0">
                  <a:prstClr val="black">
                    <a:alpha val="32000"/>
                  </a:prstClr>
                </a:outerShdw>
              </a:effectLst>
            </a:rPr>
            <a:t>Question 2</a:t>
          </a:r>
        </a:p>
      </dsp:txBody>
      <dsp:txXfrm>
        <a:off x="0" y="2492560"/>
        <a:ext cx="10354587" cy="415054"/>
      </dsp:txXfrm>
    </dsp:sp>
    <dsp:sp modelId="{AE8AA0F6-64F6-427D-8ABC-26B4C10569C6}">
      <dsp:nvSpPr>
        <dsp:cNvPr id="0" name=""/>
        <dsp:cNvSpPr/>
      </dsp:nvSpPr>
      <dsp:spPr>
        <a:xfrm>
          <a:off x="0" y="2907615"/>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A64D2D4-0F83-489D-8357-32F5CD0EE20F}">
      <dsp:nvSpPr>
        <dsp:cNvPr id="0" name=""/>
        <dsp:cNvSpPr/>
      </dsp:nvSpPr>
      <dsp:spPr>
        <a:xfrm>
          <a:off x="0" y="2907615"/>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1"/>
              </a:solidFill>
              <a:effectLst>
                <a:outerShdw blurRad="60007" dist="310007" dir="7680000" sy="30000" kx="1300200" algn="ctr" rotWithShape="0">
                  <a:prstClr val="black">
                    <a:alpha val="32000"/>
                  </a:prstClr>
                </a:outerShdw>
              </a:effectLst>
            </a:rPr>
            <a:t>Question 3</a:t>
          </a:r>
        </a:p>
      </dsp:txBody>
      <dsp:txXfrm>
        <a:off x="0" y="2907615"/>
        <a:ext cx="10354587" cy="415054"/>
      </dsp:txXfrm>
    </dsp:sp>
    <dsp:sp modelId="{07FC3209-0814-40BF-A667-40ADE9476F8A}">
      <dsp:nvSpPr>
        <dsp:cNvPr id="0" name=""/>
        <dsp:cNvSpPr/>
      </dsp:nvSpPr>
      <dsp:spPr>
        <a:xfrm>
          <a:off x="0" y="3322670"/>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F54161-876D-4415-B9FF-C087A00F752C}">
      <dsp:nvSpPr>
        <dsp:cNvPr id="0" name=""/>
        <dsp:cNvSpPr/>
      </dsp:nvSpPr>
      <dsp:spPr>
        <a:xfrm>
          <a:off x="0" y="3322670"/>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1"/>
              </a:solidFill>
              <a:effectLst>
                <a:outerShdw blurRad="60007" dist="310007" dir="7680000" sy="30000" kx="1300200" algn="ctr" rotWithShape="0">
                  <a:prstClr val="black">
                    <a:alpha val="32000"/>
                  </a:prstClr>
                </a:outerShdw>
              </a:effectLst>
            </a:rPr>
            <a:t>Regression</a:t>
          </a:r>
        </a:p>
      </dsp:txBody>
      <dsp:txXfrm>
        <a:off x="0" y="3322670"/>
        <a:ext cx="10354587" cy="415054"/>
      </dsp:txXfrm>
    </dsp:sp>
    <dsp:sp modelId="{9D566DD2-1CD4-4152-845A-E6386E697606}">
      <dsp:nvSpPr>
        <dsp:cNvPr id="0" name=""/>
        <dsp:cNvSpPr/>
      </dsp:nvSpPr>
      <dsp:spPr>
        <a:xfrm>
          <a:off x="0" y="3737725"/>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E52120D-A466-4E32-B726-0327D2E14F5C}">
      <dsp:nvSpPr>
        <dsp:cNvPr id="0" name=""/>
        <dsp:cNvSpPr/>
      </dsp:nvSpPr>
      <dsp:spPr>
        <a:xfrm>
          <a:off x="0" y="3737725"/>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accent1"/>
              </a:solidFill>
              <a:effectLst>
                <a:outerShdw blurRad="60007" dist="310007" dir="7680000" sy="30000" kx="1300200" algn="ctr" rotWithShape="0">
                  <a:prstClr val="black">
                    <a:alpha val="32000"/>
                  </a:prstClr>
                </a:outerShdw>
              </a:effectLst>
            </a:rPr>
            <a:t>Limitations</a:t>
          </a:r>
        </a:p>
      </dsp:txBody>
      <dsp:txXfrm>
        <a:off x="0" y="3737725"/>
        <a:ext cx="10354587" cy="415054"/>
      </dsp:txXfrm>
    </dsp:sp>
    <dsp:sp modelId="{6E50C399-2EE6-483B-A0A3-DB6561C2E156}">
      <dsp:nvSpPr>
        <dsp:cNvPr id="0" name=""/>
        <dsp:cNvSpPr/>
      </dsp:nvSpPr>
      <dsp:spPr>
        <a:xfrm>
          <a:off x="0" y="4152780"/>
          <a:ext cx="10354587"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574C7BC-856F-43C4-8A66-185B62473934}">
      <dsp:nvSpPr>
        <dsp:cNvPr id="0" name=""/>
        <dsp:cNvSpPr/>
      </dsp:nvSpPr>
      <dsp:spPr>
        <a:xfrm>
          <a:off x="0" y="4152780"/>
          <a:ext cx="10354587" cy="415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accent1"/>
              </a:solidFill>
              <a:effectLst>
                <a:outerShdw blurRad="60007" dist="310007" dir="7680000" sy="30000" kx="1300200" algn="ctr" rotWithShape="0">
                  <a:prstClr val="black">
                    <a:alpha val="32000"/>
                  </a:prstClr>
                </a:outerShdw>
              </a:effectLst>
            </a:rPr>
            <a:t>Conclusion</a:t>
          </a:r>
        </a:p>
      </dsp:txBody>
      <dsp:txXfrm>
        <a:off x="0" y="4152780"/>
        <a:ext cx="10354587" cy="4150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a:t>
            </a:fld>
            <a:endParaRPr lang="en-US" dirty="0"/>
          </a:p>
        </p:txBody>
      </p:sp>
    </p:spTree>
    <p:extLst>
      <p:ext uri="{BB962C8B-B14F-4D97-AF65-F5344CB8AC3E}">
        <p14:creationId xmlns:p14="http://schemas.microsoft.com/office/powerpoint/2010/main" val="29384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324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84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12</a:t>
            </a:fld>
            <a:endParaRPr lang="en-US" dirty="0"/>
          </a:p>
        </p:txBody>
      </p:sp>
    </p:spTree>
    <p:extLst>
      <p:ext uri="{BB962C8B-B14F-4D97-AF65-F5344CB8AC3E}">
        <p14:creationId xmlns:p14="http://schemas.microsoft.com/office/powerpoint/2010/main" val="351935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13</a:t>
            </a:fld>
            <a:endParaRPr lang="en-US" dirty="0"/>
          </a:p>
        </p:txBody>
      </p:sp>
    </p:spTree>
    <p:extLst>
      <p:ext uri="{BB962C8B-B14F-4D97-AF65-F5344CB8AC3E}">
        <p14:creationId xmlns:p14="http://schemas.microsoft.com/office/powerpoint/2010/main" val="1351852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14</a:t>
            </a:fld>
            <a:endParaRPr lang="en-US" dirty="0"/>
          </a:p>
        </p:txBody>
      </p:sp>
    </p:spTree>
    <p:extLst>
      <p:ext uri="{BB962C8B-B14F-4D97-AF65-F5344CB8AC3E}">
        <p14:creationId xmlns:p14="http://schemas.microsoft.com/office/powerpoint/2010/main" val="586896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15</a:t>
            </a:fld>
            <a:endParaRPr lang="en-US" dirty="0"/>
          </a:p>
        </p:txBody>
      </p:sp>
    </p:spTree>
    <p:extLst>
      <p:ext uri="{BB962C8B-B14F-4D97-AF65-F5344CB8AC3E}">
        <p14:creationId xmlns:p14="http://schemas.microsoft.com/office/powerpoint/2010/main" val="10437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rgbClr val="05486C"/>
                </a:solidFill>
                <a:latin typeface="Century Gothic"/>
              </a:rPr>
              <a:t>Most shark attacks in the USA happen during activities that occur “ON” the water more than any other activity. </a:t>
            </a:r>
          </a:p>
          <a:p>
            <a:pPr marL="0" indent="0">
              <a:buFont typeface="Arial" panose="020B0604020202020204" pitchFamily="34" charset="0"/>
              <a:buNone/>
            </a:pPr>
            <a:r>
              <a:rPr lang="en-US" sz="1200" dirty="0">
                <a:solidFill>
                  <a:srgbClr val="05486C"/>
                </a:solidFill>
                <a:latin typeface="Century Gothic"/>
              </a:rPr>
              <a:t>We can infer activities like: Surfing, Paddle boarding, Kayaking, and Jet skiing lead to a higher probability of being attacked by a shark.</a:t>
            </a:r>
          </a:p>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364914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374791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file:///C:/Users/brenn/SMU_Bootcamp/Projects/project_1_group_3/smu_project1_sharkattacks/smu_project1_sharkattacks/bee_work/export3.html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601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19</a:t>
            </a:fld>
            <a:endParaRPr lang="en-US" dirty="0"/>
          </a:p>
        </p:txBody>
      </p:sp>
    </p:spTree>
    <p:extLst>
      <p:ext uri="{BB962C8B-B14F-4D97-AF65-F5344CB8AC3E}">
        <p14:creationId xmlns:p14="http://schemas.microsoft.com/office/powerpoint/2010/main" val="4854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a:t>
            </a:fld>
            <a:endParaRPr lang="en-US" dirty="0"/>
          </a:p>
        </p:txBody>
      </p:sp>
    </p:spTree>
    <p:extLst>
      <p:ext uri="{BB962C8B-B14F-4D97-AF65-F5344CB8AC3E}">
        <p14:creationId xmlns:p14="http://schemas.microsoft.com/office/powerpoint/2010/main" val="1699973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the above bar graph, Florida has the most reported shark attacks with a hot spot in the New Smyrna Beach area of Florida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1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0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22</a:t>
            </a:fld>
            <a:endParaRPr lang="en-US" dirty="0"/>
          </a:p>
        </p:txBody>
      </p:sp>
    </p:spTree>
    <p:extLst>
      <p:ext uri="{BB962C8B-B14F-4D97-AF65-F5344CB8AC3E}">
        <p14:creationId xmlns:p14="http://schemas.microsoft.com/office/powerpoint/2010/main" val="91357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23</a:t>
            </a:fld>
            <a:endParaRPr lang="en-US" dirty="0"/>
          </a:p>
        </p:txBody>
      </p:sp>
    </p:spTree>
    <p:extLst>
      <p:ext uri="{BB962C8B-B14F-4D97-AF65-F5344CB8AC3E}">
        <p14:creationId xmlns:p14="http://schemas.microsoft.com/office/powerpoint/2010/main" val="227484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EDF81-139F-488C-872B-4720FBA6BF98}" type="slidenum">
              <a:rPr lang="en-US" smtClean="0"/>
              <a:t>24</a:t>
            </a:fld>
            <a:endParaRPr lang="en-US" dirty="0"/>
          </a:p>
        </p:txBody>
      </p:sp>
    </p:spTree>
    <p:extLst>
      <p:ext uri="{BB962C8B-B14F-4D97-AF65-F5344CB8AC3E}">
        <p14:creationId xmlns:p14="http://schemas.microsoft.com/office/powerpoint/2010/main" val="2408457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25</a:t>
            </a:fld>
            <a:endParaRPr lang="en-US" dirty="0"/>
          </a:p>
        </p:txBody>
      </p:sp>
    </p:spTree>
    <p:extLst>
      <p:ext uri="{BB962C8B-B14F-4D97-AF65-F5344CB8AC3E}">
        <p14:creationId xmlns:p14="http://schemas.microsoft.com/office/powerpoint/2010/main" val="118481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068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751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28</a:t>
            </a:fld>
            <a:endParaRPr lang="en-US" dirty="0"/>
          </a:p>
        </p:txBody>
      </p:sp>
    </p:spTree>
    <p:extLst>
      <p:ext uri="{BB962C8B-B14F-4D97-AF65-F5344CB8AC3E}">
        <p14:creationId xmlns:p14="http://schemas.microsoft.com/office/powerpoint/2010/main" val="3207403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29</a:t>
            </a:fld>
            <a:endParaRPr lang="en-US" dirty="0"/>
          </a:p>
        </p:txBody>
      </p:sp>
    </p:spTree>
    <p:extLst>
      <p:ext uri="{BB962C8B-B14F-4D97-AF65-F5344CB8AC3E}">
        <p14:creationId xmlns:p14="http://schemas.microsoft.com/office/powerpoint/2010/main" val="299260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3</a:t>
            </a:fld>
            <a:endParaRPr lang="en-US" dirty="0"/>
          </a:p>
        </p:txBody>
      </p:sp>
    </p:spTree>
    <p:extLst>
      <p:ext uri="{BB962C8B-B14F-4D97-AF65-F5344CB8AC3E}">
        <p14:creationId xmlns:p14="http://schemas.microsoft.com/office/powerpoint/2010/main" val="2672427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438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11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014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973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303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05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4</a:t>
            </a:fld>
            <a:endParaRPr lang="en-US" dirty="0"/>
          </a:p>
        </p:txBody>
      </p:sp>
    </p:spTree>
    <p:extLst>
      <p:ext uri="{BB962C8B-B14F-4D97-AF65-F5344CB8AC3E}">
        <p14:creationId xmlns:p14="http://schemas.microsoft.com/office/powerpoint/2010/main" val="4205518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5</a:t>
            </a:fld>
            <a:endParaRPr lang="en-US" dirty="0"/>
          </a:p>
        </p:txBody>
      </p:sp>
    </p:spTree>
    <p:extLst>
      <p:ext uri="{BB962C8B-B14F-4D97-AF65-F5344CB8AC3E}">
        <p14:creationId xmlns:p14="http://schemas.microsoft.com/office/powerpoint/2010/main" val="104499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6</a:t>
            </a:fld>
            <a:endParaRPr lang="en-US" dirty="0"/>
          </a:p>
        </p:txBody>
      </p:sp>
    </p:spTree>
    <p:extLst>
      <p:ext uri="{BB962C8B-B14F-4D97-AF65-F5344CB8AC3E}">
        <p14:creationId xmlns:p14="http://schemas.microsoft.com/office/powerpoint/2010/main" val="329382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roughly 6,303 rows and 22 columns that varied in completeness.</a:t>
            </a:r>
          </a:p>
        </p:txBody>
      </p:sp>
      <p:sp>
        <p:nvSpPr>
          <p:cNvPr id="4" name="Slide Number Placeholder 3"/>
          <p:cNvSpPr>
            <a:spLocks noGrp="1"/>
          </p:cNvSpPr>
          <p:nvPr>
            <p:ph type="sldNum" sz="quarter" idx="5"/>
          </p:nvPr>
        </p:nvSpPr>
        <p:spPr/>
        <p:txBody>
          <a:bodyPr/>
          <a:lstStyle/>
          <a:p>
            <a:fld id="{0D0EDF81-139F-488C-872B-4720FBA6BF98}" type="slidenum">
              <a:rPr lang="en-US" smtClean="0"/>
              <a:t>7</a:t>
            </a:fld>
            <a:endParaRPr lang="en-US" dirty="0"/>
          </a:p>
        </p:txBody>
      </p:sp>
    </p:spTree>
    <p:extLst>
      <p:ext uri="{BB962C8B-B14F-4D97-AF65-F5344CB8AC3E}">
        <p14:creationId xmlns:p14="http://schemas.microsoft.com/office/powerpoint/2010/main" val="3473867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EDF81-139F-488C-872B-4720FBA6BF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78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0EDF81-139F-488C-872B-4720FBA6BF98}" type="slidenum">
              <a:rPr lang="en-US" smtClean="0"/>
              <a:t>9</a:t>
            </a:fld>
            <a:endParaRPr lang="en-US" dirty="0"/>
          </a:p>
        </p:txBody>
      </p:sp>
    </p:spTree>
    <p:extLst>
      <p:ext uri="{BB962C8B-B14F-4D97-AF65-F5344CB8AC3E}">
        <p14:creationId xmlns:p14="http://schemas.microsoft.com/office/powerpoint/2010/main" val="413655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5.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3" Type="http://schemas.openxmlformats.org/officeDocument/2006/relationships/hyperlink" Target="file:///C:\Users\brenn\SMU_Bootcamp\Projects\project_1_group_3\smu_project1_sharkattacks\smu_project1_sharkattacks\bee_work\export.html"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5.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b="1" dirty="0">
                <a:solidFill>
                  <a:schemeClr val="accent3"/>
                </a:solidFill>
                <a:latin typeface="+mn-lt"/>
              </a:rPr>
              <a:t>Shark Attacks</a:t>
            </a:r>
            <a:br>
              <a:rPr lang="en-US" dirty="0">
                <a:solidFill>
                  <a:schemeClr val="accent3"/>
                </a:solidFill>
              </a:rPr>
            </a:br>
            <a:r>
              <a:rPr lang="en-US" sz="2000" dirty="0">
                <a:solidFill>
                  <a:schemeClr val="accent3"/>
                </a:solidFill>
                <a:latin typeface="+mn-lt"/>
              </a:rPr>
              <a:t>An</a:t>
            </a:r>
            <a:r>
              <a:rPr lang="en-US" sz="2400" dirty="0">
                <a:solidFill>
                  <a:schemeClr val="accent3"/>
                </a:solidFill>
                <a:latin typeface="+mn-lt"/>
              </a:rPr>
              <a:t> </a:t>
            </a:r>
            <a:r>
              <a:rPr lang="en-US" sz="2000" dirty="0">
                <a:solidFill>
                  <a:schemeClr val="accent3"/>
                </a:solidFill>
                <a:latin typeface="+mn-lt"/>
              </a:rPr>
              <a:t>Exploratory Data Analysis</a:t>
            </a:r>
            <a:endParaRPr lang="en-US" dirty="0">
              <a:solidFill>
                <a:schemeClr val="accent3"/>
              </a:solidFill>
              <a:latin typeface="+mn-lt"/>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normAutofit/>
          </a:bodyPr>
          <a:lstStyle/>
          <a:p>
            <a:r>
              <a:rPr lang="en-US" sz="1400" b="1" dirty="0">
                <a:solidFill>
                  <a:schemeClr val="accent1"/>
                </a:solidFill>
              </a:rPr>
              <a:t>Prepared by:</a:t>
            </a:r>
          </a:p>
          <a:p>
            <a:r>
              <a:rPr lang="en-US" sz="1400" dirty="0">
                <a:solidFill>
                  <a:schemeClr val="accent1"/>
                </a:solidFill>
              </a:rPr>
              <a:t>Brenna Wallace</a:t>
            </a:r>
          </a:p>
          <a:p>
            <a:r>
              <a:rPr lang="en-US" sz="1400" dirty="0">
                <a:solidFill>
                  <a:schemeClr val="accent1"/>
                </a:solidFill>
              </a:rPr>
              <a:t>Omar zaher</a:t>
            </a:r>
          </a:p>
          <a:p>
            <a:r>
              <a:rPr lang="en-US" sz="1400" dirty="0">
                <a:solidFill>
                  <a:schemeClr val="accent1"/>
                </a:solidFill>
              </a:rPr>
              <a:t>Jennifer wilkerson</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p:txBody>
          <a:bodyPr>
            <a:normAutofit/>
          </a:bodyPr>
          <a:lstStyle/>
          <a:p>
            <a:r>
              <a:rPr lang="en-US" sz="3200" b="1" i="0" dirty="0">
                <a:solidFill>
                  <a:schemeClr val="accent1"/>
                </a:solidFill>
                <a:latin typeface="+mn-lt"/>
              </a:rPr>
              <a:t>Data Cleaning</a:t>
            </a:r>
          </a:p>
        </p:txBody>
      </p:sp>
      <p:sp>
        <p:nvSpPr>
          <p:cNvPr id="14" name="Text Placeholder 13">
            <a:extLst>
              <a:ext uri="{FF2B5EF4-FFF2-40B4-BE49-F238E27FC236}">
                <a16:creationId xmlns:a16="http://schemas.microsoft.com/office/drawing/2014/main" id="{F6C1CFA8-3D82-EEC0-98BF-66E1E6FDA112}"/>
              </a:ext>
            </a:extLst>
          </p:cNvPr>
          <p:cNvSpPr>
            <a:spLocks noGrp="1"/>
          </p:cNvSpPr>
          <p:nvPr>
            <p:ph type="body" idx="1"/>
          </p:nvPr>
        </p:nvSpPr>
        <p:spPr>
          <a:xfrm>
            <a:off x="839788" y="2011680"/>
            <a:ext cx="4937760" cy="637812"/>
          </a:xfrm>
        </p:spPr>
        <p:txBody>
          <a:bodyPr>
            <a:normAutofit/>
          </a:bodyPr>
          <a:lstStyle/>
          <a:p>
            <a:r>
              <a:rPr lang="en-US" sz="2400" b="1" i="0" dirty="0">
                <a:solidFill>
                  <a:schemeClr val="accent1"/>
                </a:solidFill>
                <a:latin typeface="+mn-lt"/>
              </a:rPr>
              <a:t>Parent Activity Explanation</a:t>
            </a:r>
            <a:endParaRPr lang="en-US" sz="2400" dirty="0">
              <a:solidFill>
                <a:schemeClr val="accent1"/>
              </a:solidFill>
            </a:endParaRPr>
          </a:p>
        </p:txBody>
      </p:sp>
      <p:sp>
        <p:nvSpPr>
          <p:cNvPr id="15" name="Text Placeholder 14">
            <a:extLst>
              <a:ext uri="{FF2B5EF4-FFF2-40B4-BE49-F238E27FC236}">
                <a16:creationId xmlns:a16="http://schemas.microsoft.com/office/drawing/2014/main" id="{4F2F9B65-0391-F566-6D87-93DE2443F75D}"/>
              </a:ext>
            </a:extLst>
          </p:cNvPr>
          <p:cNvSpPr>
            <a:spLocks noGrp="1"/>
          </p:cNvSpPr>
          <p:nvPr>
            <p:ph type="body" sz="quarter" idx="3"/>
          </p:nvPr>
        </p:nvSpPr>
        <p:spPr>
          <a:xfrm>
            <a:off x="5971032" y="2011680"/>
            <a:ext cx="4937760" cy="637812"/>
          </a:xfrm>
        </p:spPr>
        <p:txBody>
          <a:bodyPr>
            <a:normAutofit/>
          </a:bodyPr>
          <a:lstStyle/>
          <a:p>
            <a:r>
              <a:rPr lang="en-US" sz="2400" b="1" i="0" dirty="0">
                <a:solidFill>
                  <a:schemeClr val="accent1"/>
                </a:solidFill>
                <a:latin typeface="+mn-lt"/>
              </a:rPr>
              <a:t>Code</a:t>
            </a:r>
            <a:endParaRPr lang="en-US" sz="2400" dirty="0">
              <a:solidFill>
                <a:schemeClr val="accent1"/>
              </a:solidFill>
            </a:endParaRPr>
          </a:p>
        </p:txBody>
      </p:sp>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259A7016-AA8F-0630-C656-A9EDA5299047}"/>
              </a:ext>
            </a:extLst>
          </p:cNvPr>
          <p:cNvSpPr txBox="1"/>
          <p:nvPr/>
        </p:nvSpPr>
        <p:spPr>
          <a:xfrm>
            <a:off x="838199" y="1228765"/>
            <a:ext cx="36076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91D25"/>
                </a:solidFill>
                <a:effectLst/>
                <a:uLnTx/>
                <a:uFillTx/>
                <a:latin typeface="Century Gothic"/>
                <a:ea typeface="+mn-ea"/>
                <a:cs typeface="+mn-cs"/>
              </a:rPr>
              <a:t>For sorting the various activities into Parent Activity groups</a:t>
            </a:r>
          </a:p>
        </p:txBody>
      </p:sp>
      <p:sp>
        <p:nvSpPr>
          <p:cNvPr id="4" name="Content Placeholder 3">
            <a:extLst>
              <a:ext uri="{FF2B5EF4-FFF2-40B4-BE49-F238E27FC236}">
                <a16:creationId xmlns:a16="http://schemas.microsoft.com/office/drawing/2014/main" id="{689D417E-22C6-072B-96DC-9760F5639924}"/>
              </a:ext>
            </a:extLst>
          </p:cNvPr>
          <p:cNvSpPr>
            <a:spLocks noGrp="1"/>
          </p:cNvSpPr>
          <p:nvPr>
            <p:ph sz="half" idx="2"/>
          </p:nvPr>
        </p:nvSpPr>
        <p:spPr>
          <a:xfrm>
            <a:off x="838199" y="2677180"/>
            <a:ext cx="4937760" cy="3220004"/>
          </a:xfrm>
        </p:spPr>
        <p:txBody>
          <a:bodyPr>
            <a:normAutofit/>
          </a:bodyPr>
          <a:lstStyle/>
          <a:p>
            <a:pPr marL="0" indent="0">
              <a:buFont typeface="Arial" panose="020B0604020202020204" pitchFamily="34" charset="0"/>
              <a:buNone/>
            </a:pPr>
            <a:r>
              <a:rPr lang="en-US" sz="2000" b="0" i="0" dirty="0">
                <a:solidFill>
                  <a:schemeClr val="accent1"/>
                </a:solidFill>
                <a:effectLst/>
                <a:latin typeface="Arial" panose="020B0604020202020204" pitchFamily="34" charset="0"/>
                <a:cs typeface="Arial" panose="020B0604020202020204" pitchFamily="34" charset="0"/>
              </a:rPr>
              <a:t>We went through our USA data frame in excel and created a parent activity group column that contained: On Water, In Water, Fishing, Science, Other. Then we read in the new csv file and merged it into our USA </a:t>
            </a:r>
            <a:r>
              <a:rPr lang="en-US" sz="2000" b="0" i="0" dirty="0" err="1">
                <a:solidFill>
                  <a:schemeClr val="accent1"/>
                </a:solidFill>
                <a:effectLst/>
                <a:latin typeface="Arial" panose="020B0604020202020204" pitchFamily="34" charset="0"/>
                <a:cs typeface="Arial" panose="020B0604020202020204" pitchFamily="34" charset="0"/>
              </a:rPr>
              <a:t>dataframe</a:t>
            </a:r>
            <a:r>
              <a:rPr lang="en-US" sz="2000" b="0" i="0" dirty="0">
                <a:solidFill>
                  <a:schemeClr val="accent1"/>
                </a:solidFill>
                <a:effectLst/>
                <a:latin typeface="Arial" panose="020B0604020202020204" pitchFamily="34" charset="0"/>
                <a:cs typeface="Arial" panose="020B0604020202020204" pitchFamily="34" charset="0"/>
              </a:rPr>
              <a:t>.</a:t>
            </a:r>
            <a:endParaRPr lang="en-US" sz="2000" dirty="0">
              <a:solidFill>
                <a:schemeClr val="accent1"/>
              </a:solidFill>
              <a:latin typeface="Arial" panose="020B0604020202020204" pitchFamily="34" charset="0"/>
              <a:cs typeface="Arial" panose="020B0604020202020204" pitchFamily="34" charset="0"/>
            </a:endParaRPr>
          </a:p>
        </p:txBody>
      </p:sp>
      <p:pic>
        <p:nvPicPr>
          <p:cNvPr id="10" name="Content Placeholder 9">
            <a:extLst>
              <a:ext uri="{FF2B5EF4-FFF2-40B4-BE49-F238E27FC236}">
                <a16:creationId xmlns:a16="http://schemas.microsoft.com/office/drawing/2014/main" id="{DD5B54D8-92AF-44C0-E2CB-582682D7F0C7}"/>
              </a:ext>
            </a:extLst>
          </p:cNvPr>
          <p:cNvPicPr>
            <a:picLocks noGrp="1" noChangeAspect="1"/>
          </p:cNvPicPr>
          <p:nvPr>
            <p:ph sz="quarter" idx="4"/>
          </p:nvPr>
        </p:nvPicPr>
        <p:blipFill>
          <a:blip r:embed="rId3"/>
          <a:stretch>
            <a:fillRect/>
          </a:stretch>
        </p:blipFill>
        <p:spPr>
          <a:xfrm>
            <a:off x="6067527" y="2649492"/>
            <a:ext cx="5640881" cy="2572878"/>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3" name="Footer Placeholder 25">
            <a:extLst>
              <a:ext uri="{FF2B5EF4-FFF2-40B4-BE49-F238E27FC236}">
                <a16:creationId xmlns:a16="http://schemas.microsoft.com/office/drawing/2014/main" id="{8F8E4A93-8797-58BE-B543-5184E65CD594}"/>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133405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p:txBody>
          <a:bodyPr>
            <a:normAutofit/>
          </a:bodyPr>
          <a:lstStyle/>
          <a:p>
            <a:r>
              <a:rPr lang="en-US" sz="3200" b="1" i="0" dirty="0">
                <a:solidFill>
                  <a:schemeClr val="accent1"/>
                </a:solidFill>
                <a:latin typeface="+mn-lt"/>
              </a:rPr>
              <a:t>Data Cleaning</a:t>
            </a:r>
          </a:p>
        </p:txBody>
      </p:sp>
      <p:sp>
        <p:nvSpPr>
          <p:cNvPr id="14" name="Text Placeholder 13">
            <a:extLst>
              <a:ext uri="{FF2B5EF4-FFF2-40B4-BE49-F238E27FC236}">
                <a16:creationId xmlns:a16="http://schemas.microsoft.com/office/drawing/2014/main" id="{F6C1CFA8-3D82-EEC0-98BF-66E1E6FDA112}"/>
              </a:ext>
            </a:extLst>
          </p:cNvPr>
          <p:cNvSpPr>
            <a:spLocks noGrp="1"/>
          </p:cNvSpPr>
          <p:nvPr>
            <p:ph type="body" idx="1"/>
          </p:nvPr>
        </p:nvSpPr>
        <p:spPr>
          <a:xfrm>
            <a:off x="839788" y="2011680"/>
            <a:ext cx="4937760" cy="637812"/>
          </a:xfrm>
        </p:spPr>
        <p:txBody>
          <a:bodyPr>
            <a:normAutofit/>
          </a:bodyPr>
          <a:lstStyle/>
          <a:p>
            <a:r>
              <a:rPr lang="en-US" sz="2400" b="1" i="0" dirty="0">
                <a:solidFill>
                  <a:schemeClr val="accent1"/>
                </a:solidFill>
                <a:latin typeface="+mn-lt"/>
              </a:rPr>
              <a:t>Parent </a:t>
            </a:r>
            <a:r>
              <a:rPr lang="en-US" sz="2400" dirty="0">
                <a:solidFill>
                  <a:schemeClr val="accent1"/>
                </a:solidFill>
              </a:rPr>
              <a:t>Injury</a:t>
            </a:r>
            <a:r>
              <a:rPr lang="en-US" sz="2400" b="1" i="0" dirty="0">
                <a:solidFill>
                  <a:schemeClr val="accent1"/>
                </a:solidFill>
                <a:latin typeface="+mn-lt"/>
              </a:rPr>
              <a:t> Explanation</a:t>
            </a:r>
            <a:endParaRPr lang="en-US" sz="2400" dirty="0">
              <a:solidFill>
                <a:schemeClr val="accent1"/>
              </a:solidFill>
            </a:endParaRPr>
          </a:p>
        </p:txBody>
      </p:sp>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259A7016-AA8F-0630-C656-A9EDA5299047}"/>
              </a:ext>
            </a:extLst>
          </p:cNvPr>
          <p:cNvSpPr txBox="1"/>
          <p:nvPr/>
        </p:nvSpPr>
        <p:spPr>
          <a:xfrm>
            <a:off x="838199" y="1228765"/>
            <a:ext cx="36076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91D25"/>
                </a:solidFill>
                <a:effectLst/>
                <a:uLnTx/>
                <a:uFillTx/>
                <a:latin typeface="Century Gothic"/>
                <a:ea typeface="+mn-ea"/>
                <a:cs typeface="+mn-cs"/>
              </a:rPr>
              <a:t>For sorting the various activities into Parent Activity groups</a:t>
            </a:r>
          </a:p>
        </p:txBody>
      </p:sp>
      <p:sp>
        <p:nvSpPr>
          <p:cNvPr id="4" name="Content Placeholder 3">
            <a:extLst>
              <a:ext uri="{FF2B5EF4-FFF2-40B4-BE49-F238E27FC236}">
                <a16:creationId xmlns:a16="http://schemas.microsoft.com/office/drawing/2014/main" id="{689D417E-22C6-072B-96DC-9760F5639924}"/>
              </a:ext>
            </a:extLst>
          </p:cNvPr>
          <p:cNvSpPr>
            <a:spLocks noGrp="1"/>
          </p:cNvSpPr>
          <p:nvPr>
            <p:ph sz="half" idx="2"/>
          </p:nvPr>
        </p:nvSpPr>
        <p:spPr>
          <a:xfrm>
            <a:off x="839788" y="2970484"/>
            <a:ext cx="4937760" cy="3220004"/>
          </a:xfrm>
        </p:spPr>
        <p:txBody>
          <a:bodyPr/>
          <a:lstStyle/>
          <a:p>
            <a:pPr marL="0" indent="0">
              <a:buFont typeface="Arial" panose="020B0604020202020204" pitchFamily="34" charset="0"/>
              <a:buNone/>
            </a:pPr>
            <a:r>
              <a:rPr lang="en-US" dirty="0">
                <a:solidFill>
                  <a:srgbClr val="05486C"/>
                </a:solidFill>
                <a:latin typeface="Century Gothic"/>
              </a:rPr>
              <a:t>W</a:t>
            </a:r>
            <a:r>
              <a:rPr lang="en-US" sz="1800" dirty="0">
                <a:solidFill>
                  <a:srgbClr val="05486C"/>
                </a:solidFill>
                <a:latin typeface="Century Gothic"/>
              </a:rPr>
              <a:t>e used string contains() masks to group injuries into parent categories.</a:t>
            </a:r>
          </a:p>
        </p:txBody>
      </p:sp>
      <p:pic>
        <p:nvPicPr>
          <p:cNvPr id="11" name="Content Placeholder 10">
            <a:extLst>
              <a:ext uri="{FF2B5EF4-FFF2-40B4-BE49-F238E27FC236}">
                <a16:creationId xmlns:a16="http://schemas.microsoft.com/office/drawing/2014/main" id="{7DC64828-437D-3A0B-C967-AEFDE947FE57}"/>
              </a:ext>
            </a:extLst>
          </p:cNvPr>
          <p:cNvPicPr>
            <a:picLocks noGrp="1" noChangeAspect="1"/>
          </p:cNvPicPr>
          <p:nvPr>
            <p:ph sz="quarter" idx="4"/>
          </p:nvPr>
        </p:nvPicPr>
        <p:blipFill>
          <a:blip r:embed="rId3">
            <a:duotone>
              <a:schemeClr val="accent1">
                <a:shade val="45000"/>
                <a:satMod val="135000"/>
              </a:schemeClr>
              <a:prstClr val="white"/>
            </a:duotone>
          </a:blip>
          <a:stretch>
            <a:fillRect/>
          </a:stretch>
        </p:blipFill>
        <p:spPr>
          <a:xfrm>
            <a:off x="6304004" y="267571"/>
            <a:ext cx="4155992" cy="6088779"/>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3" name="Footer Placeholder 25">
            <a:extLst>
              <a:ext uri="{FF2B5EF4-FFF2-40B4-BE49-F238E27FC236}">
                <a16:creationId xmlns:a16="http://schemas.microsoft.com/office/drawing/2014/main" id="{52CE4FBD-0877-50B9-1FCE-53D1D9294BBD}"/>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40652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48E25B8-DD1B-1241-BDB9-6D0FCD56BA5F}"/>
              </a:ext>
            </a:extLst>
          </p:cNvPr>
          <p:cNvSpPr/>
          <p:nvPr/>
        </p:nvSpPr>
        <p:spPr>
          <a:xfrm>
            <a:off x="326796" y="613291"/>
            <a:ext cx="11538408" cy="1734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hark swimming underwater&#10;&#10;Description automatically generated with low confidence">
            <a:extLst>
              <a:ext uri="{FF2B5EF4-FFF2-40B4-BE49-F238E27FC236}">
                <a16:creationId xmlns:a16="http://schemas.microsoft.com/office/drawing/2014/main" id="{CF2C8A91-36B7-3F8A-B2A8-3B9C536C92AA}"/>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FilmGrain/>
                    </a14:imgEffect>
                  </a14:imgLayer>
                </a14:imgProps>
              </a:ext>
            </a:extLst>
          </a:blip>
          <a:srcRect l="3690" r="28464" b="1"/>
          <a:stretch/>
        </p:blipFill>
        <p:spPr>
          <a:xfrm>
            <a:off x="3373822" y="3208088"/>
            <a:ext cx="7798494" cy="3649913"/>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a:noFill/>
        </p:spPr>
      </p:pic>
      <p:sp>
        <p:nvSpPr>
          <p:cNvPr id="2" name="Title 1">
            <a:extLst>
              <a:ext uri="{FF2B5EF4-FFF2-40B4-BE49-F238E27FC236}">
                <a16:creationId xmlns:a16="http://schemas.microsoft.com/office/drawing/2014/main" id="{D1BD9B04-9818-654B-25B0-FA5F6847275F}"/>
              </a:ext>
            </a:extLst>
          </p:cNvPr>
          <p:cNvSpPr>
            <a:spLocks noGrp="1"/>
          </p:cNvSpPr>
          <p:nvPr>
            <p:ph type="title"/>
          </p:nvPr>
        </p:nvSpPr>
        <p:spPr>
          <a:xfrm>
            <a:off x="561074" y="744150"/>
            <a:ext cx="9139973" cy="1109782"/>
          </a:xfrm>
        </p:spPr>
        <p:txBody>
          <a:bodyPr anchor="b">
            <a:normAutofit/>
          </a:bodyPr>
          <a:lstStyle/>
          <a:p>
            <a:r>
              <a:rPr lang="en-US" sz="2400" b="1" i="0" u="none" strike="noStrike" dirty="0">
                <a:solidFill>
                  <a:schemeClr val="accent3"/>
                </a:solidFill>
                <a:effectLst/>
                <a:latin typeface="+mn-lt"/>
              </a:rPr>
              <a:t>Where do reported shark attacks happen most in the world?</a:t>
            </a:r>
            <a:endParaRPr lang="en-US" sz="2400" b="1" dirty="0">
              <a:solidFill>
                <a:schemeClr val="accent3"/>
              </a:solidFill>
              <a:latin typeface="+mn-lt"/>
            </a:endParaRPr>
          </a:p>
        </p:txBody>
      </p:sp>
      <p:sp>
        <p:nvSpPr>
          <p:cNvPr id="5" name="Slide Number Placeholder 4">
            <a:extLst>
              <a:ext uri="{FF2B5EF4-FFF2-40B4-BE49-F238E27FC236}">
                <a16:creationId xmlns:a16="http://schemas.microsoft.com/office/drawing/2014/main" id="{5A0A180F-F82B-290D-5AAA-E0A6BA553DD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9713C8C-8E70-45D5-AE59-23E60168254E}" type="slidenum">
              <a:rPr lang="en-US" smtClean="0"/>
              <a:pPr>
                <a:spcAft>
                  <a:spcPts val="600"/>
                </a:spcAft>
              </a:pPr>
              <a:t>12</a:t>
            </a:fld>
            <a:endParaRPr lang="en-US" dirty="0"/>
          </a:p>
        </p:txBody>
      </p:sp>
      <p:sp>
        <p:nvSpPr>
          <p:cNvPr id="16" name="Date Placeholder 4" hidden="1">
            <a:extLst>
              <a:ext uri="{FF2B5EF4-FFF2-40B4-BE49-F238E27FC236}">
                <a16:creationId xmlns:a16="http://schemas.microsoft.com/office/drawing/2014/main" id="{60483662-E1B7-C2E6-A03D-DC2D87D46CC0}"/>
              </a:ext>
            </a:extLst>
          </p:cNvPr>
          <p:cNvSpPr>
            <a:spLocks noGrp="1"/>
          </p:cNvSpPr>
          <p:nvPr>
            <p:ph type="dt" sz="half" idx="4294967295"/>
          </p:nvPr>
        </p:nvSpPr>
        <p:spPr>
          <a:xfrm>
            <a:off x="838200" y="6356350"/>
            <a:ext cx="2743200" cy="365125"/>
          </a:xfrm>
        </p:spPr>
        <p:txBody>
          <a:bodyPr/>
          <a:lstStyle/>
          <a:p>
            <a:pPr>
              <a:spcAft>
                <a:spcPts val="600"/>
              </a:spcAft>
            </a:pPr>
            <a:r>
              <a:rPr lang="en-US"/>
              <a:t>9/3/20XX</a:t>
            </a:r>
          </a:p>
        </p:txBody>
      </p:sp>
      <p:sp>
        <p:nvSpPr>
          <p:cNvPr id="13" name="Footer Placeholder 25">
            <a:extLst>
              <a:ext uri="{FF2B5EF4-FFF2-40B4-BE49-F238E27FC236}">
                <a16:creationId xmlns:a16="http://schemas.microsoft.com/office/drawing/2014/main" id="{F0F1D85D-EA0A-3F9E-C59F-473A827A56B4}"/>
              </a:ext>
            </a:extLst>
          </p:cNvPr>
          <p:cNvSpPr>
            <a:spLocks noGrp="1"/>
          </p:cNvSpPr>
          <p:nvPr>
            <p:ph type="ftr" sz="quarter" idx="11"/>
          </p:nvPr>
        </p:nvSpPr>
        <p:spPr>
          <a:xfrm>
            <a:off x="261025" y="6370875"/>
            <a:ext cx="4114800" cy="365125"/>
          </a:xfrm>
        </p:spPr>
        <p:txBody>
          <a:bodyPr/>
          <a:lstStyle/>
          <a:p>
            <a:pPr algn="l"/>
            <a:r>
              <a:rPr lang="en-US">
                <a:solidFill>
                  <a:schemeClr val="accent6"/>
                </a:solidFill>
              </a:rPr>
              <a:t>Shark Attacks – </a:t>
            </a:r>
            <a:r>
              <a:rPr lang="en-US" sz="1100" i="1">
                <a:solidFill>
                  <a:schemeClr val="accent6"/>
                </a:solidFill>
              </a:rPr>
              <a:t>An exploratory data analysis</a:t>
            </a:r>
            <a:endParaRPr lang="en-US" i="1" dirty="0">
              <a:solidFill>
                <a:schemeClr val="accent6"/>
              </a:solidFill>
            </a:endParaRPr>
          </a:p>
        </p:txBody>
      </p:sp>
    </p:spTree>
    <p:extLst>
      <p:ext uri="{BB962C8B-B14F-4D97-AF65-F5344CB8AC3E}">
        <p14:creationId xmlns:p14="http://schemas.microsoft.com/office/powerpoint/2010/main" val="398832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a:spcAft>
                <a:spcPts val="600"/>
              </a:spcAft>
            </a:pPr>
            <a:fld id="{590024A9-0184-448B-881E-CC722A916CB1}" type="slidenum">
              <a:rPr lang="en-US" smtClean="0"/>
              <a:pPr>
                <a:spcAft>
                  <a:spcPts val="600"/>
                </a:spcAft>
              </a:pPr>
              <a:t>13</a:t>
            </a:fld>
            <a:endParaRPr lang="en-US"/>
          </a:p>
        </p:txBody>
      </p:sp>
      <p:pic>
        <p:nvPicPr>
          <p:cNvPr id="1030" name="Picture 6">
            <a:extLst>
              <a:ext uri="{FF2B5EF4-FFF2-40B4-BE49-F238E27FC236}">
                <a16:creationId xmlns:a16="http://schemas.microsoft.com/office/drawing/2014/main" id="{FC7C1A6D-B41C-430E-6E21-5CC074FAB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93" y="1936059"/>
            <a:ext cx="5441796" cy="3657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accent6"/>
                </a:solidFill>
              </a:rPr>
              <a:t>Shark Attacks – </a:t>
            </a:r>
            <a:r>
              <a:rPr lang="en-US" sz="1100" i="1">
                <a:solidFill>
                  <a:schemeClr val="accent6"/>
                </a:solidFill>
              </a:rPr>
              <a:t>An exploratory data analysis</a:t>
            </a:r>
            <a:endParaRPr lang="en-US" i="1" dirty="0">
              <a:solidFill>
                <a:schemeClr val="accent6"/>
              </a:solidFill>
            </a:endParaRPr>
          </a:p>
        </p:txBody>
      </p:sp>
      <p:pic>
        <p:nvPicPr>
          <p:cNvPr id="19" name="Picture 18">
            <a:extLst>
              <a:ext uri="{FF2B5EF4-FFF2-40B4-BE49-F238E27FC236}">
                <a16:creationId xmlns:a16="http://schemas.microsoft.com/office/drawing/2014/main" id="{DFDB2EFD-83A9-4D3B-2438-0B25595BC1E3}"/>
              </a:ext>
            </a:extLst>
          </p:cNvPr>
          <p:cNvPicPr>
            <a:picLocks noChangeAspect="1"/>
          </p:cNvPicPr>
          <p:nvPr/>
        </p:nvPicPr>
        <p:blipFill>
          <a:blip r:embed="rId4"/>
          <a:stretch>
            <a:fillRect/>
          </a:stretch>
        </p:blipFill>
        <p:spPr>
          <a:xfrm>
            <a:off x="6100843" y="2942439"/>
            <a:ext cx="6034555" cy="2804486"/>
          </a:xfrm>
          <a:prstGeom prst="rect">
            <a:avLst/>
          </a:prstGeom>
        </p:spPr>
      </p:pic>
      <p:sp>
        <p:nvSpPr>
          <p:cNvPr id="20" name="TextBox 19">
            <a:extLst>
              <a:ext uri="{FF2B5EF4-FFF2-40B4-BE49-F238E27FC236}">
                <a16:creationId xmlns:a16="http://schemas.microsoft.com/office/drawing/2014/main" id="{9CD86E51-B78E-9E9D-A1E3-37B7F5480072}"/>
              </a:ext>
            </a:extLst>
          </p:cNvPr>
          <p:cNvSpPr txBox="1"/>
          <p:nvPr/>
        </p:nvSpPr>
        <p:spPr>
          <a:xfrm>
            <a:off x="393676" y="279273"/>
            <a:ext cx="6034555" cy="1261884"/>
          </a:xfrm>
          <a:prstGeom prst="rect">
            <a:avLst/>
          </a:prstGeom>
          <a:noFill/>
        </p:spPr>
        <p:txBody>
          <a:bodyPr wrap="square" rtlCol="0">
            <a:spAutoFit/>
          </a:bodyPr>
          <a:lstStyle/>
          <a:p>
            <a:r>
              <a:rPr lang="en-US" sz="3200" b="1" dirty="0">
                <a:solidFill>
                  <a:schemeClr val="accent1"/>
                </a:solidFill>
              </a:rPr>
              <a:t>Reported Shark Attacks</a:t>
            </a:r>
          </a:p>
          <a:p>
            <a:r>
              <a:rPr lang="en-US" sz="2400" dirty="0">
                <a:solidFill>
                  <a:schemeClr val="accent1"/>
                </a:solidFill>
              </a:rPr>
              <a:t>Top 7 Countries</a:t>
            </a:r>
          </a:p>
          <a:p>
            <a:r>
              <a:rPr lang="en-US" sz="2000" dirty="0">
                <a:solidFill>
                  <a:schemeClr val="accent1"/>
                </a:solidFill>
              </a:rPr>
              <a:t>2000-2018</a:t>
            </a:r>
          </a:p>
        </p:txBody>
      </p:sp>
      <p:sp>
        <p:nvSpPr>
          <p:cNvPr id="2" name="TextBox 1">
            <a:extLst>
              <a:ext uri="{FF2B5EF4-FFF2-40B4-BE49-F238E27FC236}">
                <a16:creationId xmlns:a16="http://schemas.microsoft.com/office/drawing/2014/main" id="{2E55AEA8-78DC-3FDB-5286-98EE0AF0A342}"/>
              </a:ext>
            </a:extLst>
          </p:cNvPr>
          <p:cNvSpPr txBox="1"/>
          <p:nvPr/>
        </p:nvSpPr>
        <p:spPr>
          <a:xfrm>
            <a:off x="6182686" y="1841688"/>
            <a:ext cx="5072617" cy="923330"/>
          </a:xfrm>
          <a:prstGeom prst="rect">
            <a:avLst/>
          </a:prstGeom>
          <a:noFill/>
        </p:spPr>
        <p:txBody>
          <a:bodyPr wrap="square" rtlCol="0">
            <a:spAutoFit/>
          </a:bodyPr>
          <a:lstStyle/>
          <a:p>
            <a:r>
              <a:rPr lang="en-US" dirty="0">
                <a:solidFill>
                  <a:schemeClr val="accent1"/>
                </a:solidFill>
              </a:rPr>
              <a:t>Shark Attacks are reported most often in the United States, followed by Australia and South Africa.</a:t>
            </a:r>
          </a:p>
        </p:txBody>
      </p:sp>
    </p:spTree>
    <p:extLst>
      <p:ext uri="{BB962C8B-B14F-4D97-AF65-F5344CB8AC3E}">
        <p14:creationId xmlns:p14="http://schemas.microsoft.com/office/powerpoint/2010/main" val="391331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a:spcAft>
                <a:spcPts val="600"/>
              </a:spcAft>
            </a:pPr>
            <a:fld id="{590024A9-0184-448B-881E-CC722A916CB1}" type="slidenum">
              <a:rPr lang="en-US" smtClean="0"/>
              <a:pPr>
                <a:spcAft>
                  <a:spcPts val="600"/>
                </a:spcAft>
              </a:pPr>
              <a:t>14</a:t>
            </a:fld>
            <a:endParaRPr lang="en-US"/>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pic>
        <p:nvPicPr>
          <p:cNvPr id="12" name="Picture 11">
            <a:extLst>
              <a:ext uri="{FF2B5EF4-FFF2-40B4-BE49-F238E27FC236}">
                <a16:creationId xmlns:a16="http://schemas.microsoft.com/office/drawing/2014/main" id="{F12A3186-1BF3-6B10-53FD-02F504347F23}"/>
              </a:ext>
            </a:extLst>
          </p:cNvPr>
          <p:cNvPicPr>
            <a:picLocks noChangeAspect="1"/>
          </p:cNvPicPr>
          <p:nvPr/>
        </p:nvPicPr>
        <p:blipFill>
          <a:blip r:embed="rId3"/>
          <a:stretch>
            <a:fillRect/>
          </a:stretch>
        </p:blipFill>
        <p:spPr>
          <a:xfrm>
            <a:off x="6535024" y="2584055"/>
            <a:ext cx="5111692" cy="3015158"/>
          </a:xfrm>
          <a:prstGeom prst="rect">
            <a:avLst/>
          </a:prstGeom>
        </p:spPr>
      </p:pic>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6034555" cy="1261884"/>
          </a:xfrm>
          <a:prstGeom prst="rect">
            <a:avLst/>
          </a:prstGeom>
          <a:noFill/>
        </p:spPr>
        <p:txBody>
          <a:bodyPr wrap="square" rtlCol="0">
            <a:spAutoFit/>
          </a:bodyPr>
          <a:lstStyle/>
          <a:p>
            <a:r>
              <a:rPr lang="en-US" sz="3200" b="1" dirty="0">
                <a:solidFill>
                  <a:schemeClr val="accent1"/>
                </a:solidFill>
              </a:rPr>
              <a:t>Reported Shark Attacks</a:t>
            </a:r>
          </a:p>
          <a:p>
            <a:r>
              <a:rPr lang="en-US" sz="2400" dirty="0">
                <a:solidFill>
                  <a:schemeClr val="accent1"/>
                </a:solidFill>
              </a:rPr>
              <a:t>Top 7 States in the USA</a:t>
            </a:r>
          </a:p>
          <a:p>
            <a:r>
              <a:rPr lang="en-US" sz="2000" dirty="0">
                <a:solidFill>
                  <a:schemeClr val="accent1"/>
                </a:solidFill>
              </a:rPr>
              <a:t>2000-2018</a:t>
            </a:r>
          </a:p>
        </p:txBody>
      </p:sp>
      <p:pic>
        <p:nvPicPr>
          <p:cNvPr id="1026" name="Picture 2">
            <a:extLst>
              <a:ext uri="{FF2B5EF4-FFF2-40B4-BE49-F238E27FC236}">
                <a16:creationId xmlns:a16="http://schemas.microsoft.com/office/drawing/2014/main" id="{C58C26DF-A0A6-0FA4-73AE-FA12BDB69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339" y="1898577"/>
            <a:ext cx="5433685"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2254FC-B8D1-102C-A456-2F48A092D804}"/>
              </a:ext>
            </a:extLst>
          </p:cNvPr>
          <p:cNvSpPr txBox="1"/>
          <p:nvPr/>
        </p:nvSpPr>
        <p:spPr>
          <a:xfrm>
            <a:off x="6174297" y="1736521"/>
            <a:ext cx="5472419" cy="923330"/>
          </a:xfrm>
          <a:prstGeom prst="rect">
            <a:avLst/>
          </a:prstGeom>
          <a:noFill/>
        </p:spPr>
        <p:txBody>
          <a:bodyPr wrap="square" rtlCol="0">
            <a:spAutoFit/>
          </a:bodyPr>
          <a:lstStyle/>
          <a:p>
            <a:r>
              <a:rPr lang="en-US" dirty="0">
                <a:solidFill>
                  <a:schemeClr val="accent1"/>
                </a:solidFill>
              </a:rPr>
              <a:t>Looking at the United States only, Florida has more than 50% of the reported shark attacks, followed by Hawaii and California.</a:t>
            </a:r>
          </a:p>
        </p:txBody>
      </p:sp>
    </p:spTree>
    <p:extLst>
      <p:ext uri="{BB962C8B-B14F-4D97-AF65-F5344CB8AC3E}">
        <p14:creationId xmlns:p14="http://schemas.microsoft.com/office/powerpoint/2010/main" val="81939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634854-6422-1B8F-8435-A7E423E1085C}"/>
              </a:ext>
            </a:extLst>
          </p:cNvPr>
          <p:cNvSpPr/>
          <p:nvPr/>
        </p:nvSpPr>
        <p:spPr>
          <a:xfrm>
            <a:off x="531570" y="0"/>
            <a:ext cx="1786855" cy="67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rcRect l="8511" r="8511"/>
          <a:stretch/>
        </p:blipFill>
        <p:spPr>
          <a:xfrm>
            <a:off x="4726728" y="3802958"/>
            <a:ext cx="4228282" cy="3055043"/>
          </a:xfrm>
        </p:spPr>
      </p:pic>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Lst>
          </a:blip>
          <a:srcRect l="17485" r="17485"/>
          <a:stretch/>
        </p:blipFill>
        <p:spPr>
          <a:xfrm>
            <a:off x="4726375" y="0"/>
            <a:ext cx="4228635" cy="3694372"/>
          </a:xfr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261025" y="6370875"/>
            <a:ext cx="4114800" cy="365125"/>
          </a:xfrm>
        </p:spPr>
        <p:txBody>
          <a:body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pic>
        <p:nvPicPr>
          <p:cNvPr id="13" name="Picture Placeholder 12">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artisticGlowEdges/>
                    </a14:imgEffect>
                  </a14:imgLayer>
                </a14:imgProps>
              </a:ext>
            </a:extLst>
          </a:blip>
          <a:srcRect l="26714" r="26714"/>
          <a:stretch/>
        </p:blipFill>
        <p:spPr>
          <a:xfrm>
            <a:off x="9082087" y="0"/>
            <a:ext cx="3109415" cy="3694372"/>
          </a:xfrm>
        </p:spPr>
      </p:pic>
      <p:pic>
        <p:nvPicPr>
          <p:cNvPr id="17" name="Picture Placeholder 16">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a:blip r:embed="rId9">
            <a:duotone>
              <a:schemeClr val="accent4">
                <a:shade val="45000"/>
                <a:satMod val="135000"/>
              </a:schemeClr>
              <a:prstClr val="white"/>
            </a:duotone>
            <a:extLst>
              <a:ext uri="{BEBA8EAE-BF5A-486C-A8C5-ECC9F3942E4B}">
                <a14:imgProps xmlns:a14="http://schemas.microsoft.com/office/drawing/2010/main">
                  <a14:imgLayer r:embed="rId10">
                    <a14:imgEffect>
                      <a14:artisticGlowEdges/>
                    </a14:imgEffect>
                  </a14:imgLayer>
                </a14:imgProps>
              </a:ext>
            </a:extLst>
          </a:blip>
          <a:srcRect l="17317" r="17317"/>
          <a:stretch/>
        </p:blipFill>
        <p:spPr>
          <a:xfrm>
            <a:off x="9081588" y="3802957"/>
            <a:ext cx="3109415" cy="3055044"/>
          </a:xfrm>
        </p:spPr>
      </p:pic>
      <p:sp>
        <p:nvSpPr>
          <p:cNvPr id="3" name="TextBox 2">
            <a:extLst>
              <a:ext uri="{FF2B5EF4-FFF2-40B4-BE49-F238E27FC236}">
                <a16:creationId xmlns:a16="http://schemas.microsoft.com/office/drawing/2014/main" id="{FC29E9AD-1C16-A679-D472-267F3E9A8B2E}"/>
              </a:ext>
            </a:extLst>
          </p:cNvPr>
          <p:cNvSpPr txBox="1"/>
          <p:nvPr/>
        </p:nvSpPr>
        <p:spPr>
          <a:xfrm>
            <a:off x="544774" y="370385"/>
            <a:ext cx="1837189" cy="3323987"/>
          </a:xfrm>
          <a:prstGeom prst="rect">
            <a:avLst/>
          </a:prstGeom>
          <a:noFill/>
        </p:spPr>
        <p:txBody>
          <a:bodyPr wrap="square" rtlCol="0">
            <a:spAutoFit/>
          </a:bodyPr>
          <a:lstStyle/>
          <a:p>
            <a:r>
              <a:rPr lang="en-US" sz="2400" b="1" i="0" u="none" strike="noStrike" dirty="0">
                <a:solidFill>
                  <a:schemeClr val="accent3"/>
                </a:solidFill>
                <a:effectLst/>
              </a:rPr>
              <a:t>What reported activities are being done during a Shark attack?</a:t>
            </a:r>
            <a:endParaRPr lang="en-US" sz="2400" b="1" dirty="0">
              <a:solidFill>
                <a:schemeClr val="accent3"/>
              </a:solidFill>
            </a:endParaRPr>
          </a:p>
          <a:p>
            <a:endParaRPr lang="en-US" dirty="0"/>
          </a:p>
        </p:txBody>
      </p:sp>
      <p:sp>
        <p:nvSpPr>
          <p:cNvPr id="2" name="TextBox 1">
            <a:extLst>
              <a:ext uri="{FF2B5EF4-FFF2-40B4-BE49-F238E27FC236}">
                <a16:creationId xmlns:a16="http://schemas.microsoft.com/office/drawing/2014/main" id="{AD3BE58A-3495-49D2-1482-8E134F129FAA}"/>
              </a:ext>
            </a:extLst>
          </p:cNvPr>
          <p:cNvSpPr txBox="1"/>
          <p:nvPr/>
        </p:nvSpPr>
        <p:spPr>
          <a:xfrm>
            <a:off x="633806" y="4263390"/>
            <a:ext cx="1582381" cy="1754326"/>
          </a:xfrm>
          <a:prstGeom prst="rect">
            <a:avLst/>
          </a:prstGeom>
          <a:noFill/>
        </p:spPr>
        <p:txBody>
          <a:bodyPr wrap="square" rtlCol="0">
            <a:spAutoFit/>
          </a:bodyPr>
          <a:lstStyle/>
          <a:p>
            <a:r>
              <a:rPr lang="en-US" dirty="0">
                <a:solidFill>
                  <a:schemeClr val="bg1"/>
                </a:solidFill>
              </a:rPr>
              <a:t>Data is also explored by looking at age group, gender, and injury type</a:t>
            </a:r>
          </a:p>
        </p:txBody>
      </p:sp>
    </p:spTree>
    <p:extLst>
      <p:ext uri="{BB962C8B-B14F-4D97-AF65-F5344CB8AC3E}">
        <p14:creationId xmlns:p14="http://schemas.microsoft.com/office/powerpoint/2010/main" val="191294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97536" y="466344"/>
            <a:ext cx="4937760" cy="1071160"/>
          </a:xfrm>
          <a:prstGeom prst="rect">
            <a:avLst/>
          </a:prstGeom>
        </p:spPr>
        <p:txBody>
          <a:bodyPr vert="horz" lIns="91440" tIns="45720" rIns="91440" bIns="45720" rtlCol="0" anchor="b">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fontAlgn="auto">
              <a:spcBef>
                <a:spcPts val="1000"/>
              </a:spcBef>
              <a:spcAft>
                <a:spcPts val="0"/>
              </a:spcAft>
              <a:buClrTx/>
              <a:buSzTx/>
              <a:tabLst/>
              <a:defRPr/>
            </a:pPr>
            <a:r>
              <a:rPr kumimoji="0" lang="en-US" sz="3200" b="1" i="0" u="none" strike="noStrike" kern="1200" cap="none" spc="0" normalizeH="0" baseline="0" noProof="0" dirty="0">
                <a:ln>
                  <a:noFill/>
                </a:ln>
                <a:solidFill>
                  <a:schemeClr val="accent4"/>
                </a:solidFill>
                <a:effectLst/>
                <a:uLnTx/>
                <a:uFillTx/>
                <a:latin typeface="Century Gothic" panose="020B0502020202020204" pitchFamily="34" charset="0"/>
              </a:rPr>
              <a:t>Shark Attacks by Activity</a:t>
            </a:r>
            <a:endParaRPr kumimoji="0" lang="en-US" sz="3200" b="1" i="1" u="none" strike="noStrike" kern="1200" cap="none" spc="0" normalizeH="0" baseline="0" noProof="0" dirty="0">
              <a:ln>
                <a:noFill/>
              </a:ln>
              <a:solidFill>
                <a:schemeClr val="accent4"/>
              </a:solidFill>
              <a:effectLst/>
              <a:uLnTx/>
              <a:uFillTx/>
              <a:latin typeface="Century Gothic" panose="020B0502020202020204" pitchFamily="34" charset="0"/>
            </a:endParaRPr>
          </a:p>
        </p:txBody>
      </p:sp>
      <p:sp>
        <p:nvSpPr>
          <p:cNvPr id="15" name="Text Placeholder 14">
            <a:extLst>
              <a:ext uri="{FF2B5EF4-FFF2-40B4-BE49-F238E27FC236}">
                <a16:creationId xmlns:a16="http://schemas.microsoft.com/office/drawing/2014/main" id="{31AABA5B-8DAB-7800-FEDE-C73293336659}"/>
              </a:ext>
            </a:extLst>
          </p:cNvPr>
          <p:cNvSpPr>
            <a:spLocks noGrp="1"/>
          </p:cNvSpPr>
          <p:nvPr>
            <p:ph sz="quarter" idx="4"/>
          </p:nvPr>
        </p:nvSpPr>
        <p:spPr>
          <a:xfrm>
            <a:off x="97536" y="1391200"/>
            <a:ext cx="4937760" cy="1216914"/>
          </a:xfrm>
        </p:spPr>
        <p:txBody>
          <a:bodyPr vert="horz" lIns="91440" tIns="45720" rIns="91440" bIns="45720" rtlCol="0">
            <a:normAutofit/>
          </a:bodyPr>
          <a:lstStyle/>
          <a:p>
            <a:pPr marL="0" indent="0">
              <a:buNone/>
            </a:pPr>
            <a:r>
              <a:rPr kumimoji="0" lang="en-US" i="0" u="none" strike="noStrike" cap="none" spc="0" normalizeH="0" baseline="0" noProof="0" dirty="0">
                <a:ln>
                  <a:noFill/>
                </a:ln>
                <a:solidFill>
                  <a:schemeClr val="accent4"/>
                </a:solidFill>
                <a:effectLst/>
                <a:uLnTx/>
                <a:uFillTx/>
                <a:latin typeface="Century Gothic" panose="020B0502020202020204" pitchFamily="34" charset="0"/>
              </a:rPr>
              <a:t>Shark Attacks in the USA</a:t>
            </a:r>
          </a:p>
          <a:p>
            <a:pPr marL="0" indent="0">
              <a:buNone/>
            </a:pPr>
            <a:endParaRPr lang="en-US" dirty="0"/>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90024A9-0184-448B-881E-CC722A916CB1}"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16</a:t>
            </a:fld>
            <a:endParaRPr kumimoji="0" lang="en-US" b="0" i="0" u="none" strike="noStrike" cap="none" spc="0" normalizeH="0" baseline="0" noProof="0">
              <a:ln>
                <a:noFill/>
              </a:ln>
              <a:effectLst/>
              <a:uLnTx/>
              <a:uFillTx/>
            </a:endParaRPr>
          </a:p>
        </p:txBody>
      </p:sp>
      <p:pic>
        <p:nvPicPr>
          <p:cNvPr id="2" name="Picture 1">
            <a:extLst>
              <a:ext uri="{FF2B5EF4-FFF2-40B4-BE49-F238E27FC236}">
                <a16:creationId xmlns:a16="http://schemas.microsoft.com/office/drawing/2014/main" id="{17D3D427-D6AB-3D20-3DD5-E74E1CD7764F}"/>
              </a:ext>
            </a:extLst>
          </p:cNvPr>
          <p:cNvPicPr>
            <a:picLocks noChangeAspect="1"/>
          </p:cNvPicPr>
          <p:nvPr/>
        </p:nvPicPr>
        <p:blipFill>
          <a:blip r:embed="rId3"/>
          <a:stretch>
            <a:fillRect/>
          </a:stretch>
        </p:blipFill>
        <p:spPr>
          <a:xfrm>
            <a:off x="4964714" y="466344"/>
            <a:ext cx="5511262" cy="5627096"/>
          </a:xfrm>
          <a:prstGeom prst="rect">
            <a:avLst/>
          </a:prstGeom>
        </p:spPr>
      </p:pic>
      <p:sp>
        <p:nvSpPr>
          <p:cNvPr id="3" name="Footer Placeholder 25">
            <a:extLst>
              <a:ext uri="{FF2B5EF4-FFF2-40B4-BE49-F238E27FC236}">
                <a16:creationId xmlns:a16="http://schemas.microsoft.com/office/drawing/2014/main" id="{80591AF9-94FF-29FE-AAC2-786ECC95D8F4}"/>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30235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261025" y="279273"/>
            <a:ext cx="1168332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Activities on East Coast vs West Coast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2" name="Picture 1">
            <a:extLst>
              <a:ext uri="{FF2B5EF4-FFF2-40B4-BE49-F238E27FC236}">
                <a16:creationId xmlns:a16="http://schemas.microsoft.com/office/drawing/2014/main" id="{F69172A3-9948-758C-3B64-66DB0AB42B16}"/>
              </a:ext>
            </a:extLst>
          </p:cNvPr>
          <p:cNvPicPr>
            <a:picLocks noChangeAspect="1"/>
          </p:cNvPicPr>
          <p:nvPr/>
        </p:nvPicPr>
        <p:blipFill>
          <a:blip r:embed="rId3"/>
          <a:stretch>
            <a:fillRect/>
          </a:stretch>
        </p:blipFill>
        <p:spPr>
          <a:xfrm>
            <a:off x="2586991" y="1294936"/>
            <a:ext cx="7745729" cy="5156687"/>
          </a:xfrm>
          <a:prstGeom prst="rect">
            <a:avLst/>
          </a:prstGeom>
        </p:spPr>
      </p:pic>
    </p:spTree>
    <p:extLst>
      <p:ext uri="{BB962C8B-B14F-4D97-AF65-F5344CB8AC3E}">
        <p14:creationId xmlns:p14="http://schemas.microsoft.com/office/powerpoint/2010/main" val="2124840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8216924"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Reported Shark Attacks in the USA 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5486C"/>
                </a:solidFill>
                <a:effectLst/>
                <a:uLnTx/>
                <a:uFillTx/>
                <a:latin typeface="Century Gothic"/>
                <a:ea typeface="+mn-ea"/>
                <a:cs typeface="+mn-cs"/>
              </a:rPr>
              <a:t>2000-2018</a:t>
            </a:r>
          </a:p>
        </p:txBody>
      </p:sp>
      <p:pic>
        <p:nvPicPr>
          <p:cNvPr id="8" name="Picture 7">
            <a:extLst>
              <a:ext uri="{FF2B5EF4-FFF2-40B4-BE49-F238E27FC236}">
                <a16:creationId xmlns:a16="http://schemas.microsoft.com/office/drawing/2014/main" id="{0171B8BF-40FC-9411-DCB8-BE387F873AAA}"/>
              </a:ext>
            </a:extLst>
          </p:cNvPr>
          <p:cNvPicPr>
            <a:picLocks noChangeAspect="1"/>
          </p:cNvPicPr>
          <p:nvPr/>
        </p:nvPicPr>
        <p:blipFill>
          <a:blip r:embed="rId3"/>
          <a:stretch>
            <a:fillRect/>
          </a:stretch>
        </p:blipFill>
        <p:spPr>
          <a:xfrm>
            <a:off x="2106071" y="1255837"/>
            <a:ext cx="7876129" cy="5001977"/>
          </a:xfrm>
          <a:prstGeom prst="rect">
            <a:avLst/>
          </a:prstGeom>
        </p:spPr>
      </p:pic>
    </p:spTree>
    <p:extLst>
      <p:ext uri="{BB962C8B-B14F-4D97-AF65-F5344CB8AC3E}">
        <p14:creationId xmlns:p14="http://schemas.microsoft.com/office/powerpoint/2010/main" val="359687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pic>
        <p:nvPicPr>
          <p:cNvPr id="8" name="Picture 7">
            <a:extLst>
              <a:ext uri="{FF2B5EF4-FFF2-40B4-BE49-F238E27FC236}">
                <a16:creationId xmlns:a16="http://schemas.microsoft.com/office/drawing/2014/main" id="{834AF9B8-CA69-25D6-B5EB-58872140BC37}"/>
              </a:ext>
            </a:extLst>
          </p:cNvPr>
          <p:cNvPicPr>
            <a:picLocks noChangeAspect="1"/>
          </p:cNvPicPr>
          <p:nvPr/>
        </p:nvPicPr>
        <p:blipFill>
          <a:blip r:embed="rId3"/>
          <a:stretch>
            <a:fillRect/>
          </a:stretch>
        </p:blipFill>
        <p:spPr>
          <a:xfrm>
            <a:off x="1476375" y="175153"/>
            <a:ext cx="9277350" cy="6481078"/>
          </a:xfrm>
          <a:prstGeom prst="rect">
            <a:avLst/>
          </a:prstGeom>
        </p:spPr>
      </p:pic>
    </p:spTree>
    <p:extLst>
      <p:ext uri="{BB962C8B-B14F-4D97-AF65-F5344CB8AC3E}">
        <p14:creationId xmlns:p14="http://schemas.microsoft.com/office/powerpoint/2010/main" val="1899429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Lst>
          </a:blip>
          <a:srcRect t="1243" b="1243"/>
          <a:stretch/>
        </p:blipFill>
        <p:spPr>
          <a:xfrm>
            <a:off x="5710842" y="1"/>
            <a:ext cx="6481158" cy="4216186"/>
          </a:xfrm>
        </p:spPr>
      </p:pic>
      <p:pic>
        <p:nvPicPr>
          <p:cNvPr id="23" name="Picture Placeholder 22">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Cutout/>
                    </a14:imgEffect>
                  </a14:imgLayer>
                </a14:imgProps>
              </a:ext>
            </a:extLst>
          </a:blip>
          <a:srcRect l="5012" r="5012"/>
          <a:stretch/>
        </p:blipFill>
        <p:spPr>
          <a:xfrm>
            <a:off x="5078134" y="4323899"/>
            <a:ext cx="7113866" cy="2534101"/>
          </a:xfrm>
        </p:spPr>
      </p:pic>
      <p:sp>
        <p:nvSpPr>
          <p:cNvPr id="2" name="Title 3">
            <a:extLst>
              <a:ext uri="{FF2B5EF4-FFF2-40B4-BE49-F238E27FC236}">
                <a16:creationId xmlns:a16="http://schemas.microsoft.com/office/drawing/2014/main" id="{E4C953CC-95BC-6144-0F8A-EC687E0D1EA2}"/>
              </a:ext>
            </a:extLst>
          </p:cNvPr>
          <p:cNvSpPr txBox="1">
            <a:spLocks/>
          </p:cNvSpPr>
          <p:nvPr/>
        </p:nvSpPr>
        <p:spPr>
          <a:xfrm>
            <a:off x="385195" y="167780"/>
            <a:ext cx="3200400" cy="7699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i="1" kern="1200">
                <a:solidFill>
                  <a:schemeClr val="tx1"/>
                </a:solidFill>
                <a:latin typeface="+mj-lt"/>
                <a:ea typeface="+mj-ea"/>
                <a:cs typeface="+mj-cs"/>
              </a:defRPr>
            </a:lvl1pPr>
          </a:lstStyle>
          <a:p>
            <a:r>
              <a:rPr lang="en-US" b="1" i="0" dirty="0">
                <a:solidFill>
                  <a:schemeClr val="accent1"/>
                </a:solidFill>
                <a:latin typeface="+mn-lt"/>
              </a:rPr>
              <a:t>Introduction</a:t>
            </a:r>
          </a:p>
        </p:txBody>
      </p:sp>
      <p:sp>
        <p:nvSpPr>
          <p:cNvPr id="6" name="Content Placeholder 4">
            <a:extLst>
              <a:ext uri="{FF2B5EF4-FFF2-40B4-BE49-F238E27FC236}">
                <a16:creationId xmlns:a16="http://schemas.microsoft.com/office/drawing/2014/main" id="{B710F9E0-CCA1-CB00-1E57-111A97CA2286}"/>
              </a:ext>
            </a:extLst>
          </p:cNvPr>
          <p:cNvSpPr txBox="1">
            <a:spLocks/>
          </p:cNvSpPr>
          <p:nvPr/>
        </p:nvSpPr>
        <p:spPr>
          <a:xfrm>
            <a:off x="385195" y="1045438"/>
            <a:ext cx="5128637" cy="5026321"/>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chemeClr val="accent4"/>
                </a:solidFill>
                <a:effectLst/>
                <a:latin typeface="Arial" panose="020B0604020202020204" pitchFamily="34" charset="0"/>
                <a:cs typeface="Arial" panose="020B0604020202020204" pitchFamily="34" charset="0"/>
              </a:rPr>
              <a:t>Today we would like to talk about Shark attacks. </a:t>
            </a:r>
          </a:p>
          <a:p>
            <a:pPr>
              <a:spcBef>
                <a:spcPts val="0"/>
              </a:spcBef>
            </a:pPr>
            <a:r>
              <a:rPr lang="en-US" sz="1800" b="0" i="0" dirty="0">
                <a:solidFill>
                  <a:schemeClr val="accent4"/>
                </a:solidFill>
                <a:effectLst/>
                <a:latin typeface="Arial" panose="020B0604020202020204" pitchFamily="34" charset="0"/>
                <a:cs typeface="Arial" panose="020B0604020202020204" pitchFamily="34" charset="0"/>
              </a:rPr>
              <a:t>Where do they occur? </a:t>
            </a:r>
          </a:p>
          <a:p>
            <a:pPr>
              <a:spcBef>
                <a:spcPts val="0"/>
              </a:spcBef>
            </a:pPr>
            <a:r>
              <a:rPr lang="en-US" sz="1800" b="0" i="0" dirty="0">
                <a:solidFill>
                  <a:schemeClr val="accent4"/>
                </a:solidFill>
                <a:effectLst/>
                <a:latin typeface="Arial" panose="020B0604020202020204" pitchFamily="34" charset="0"/>
                <a:cs typeface="Arial" panose="020B0604020202020204" pitchFamily="34" charset="0"/>
              </a:rPr>
              <a:t>How dangerous is a shark attack? </a:t>
            </a:r>
          </a:p>
          <a:p>
            <a:pPr>
              <a:spcBef>
                <a:spcPts val="0"/>
              </a:spcBef>
            </a:pPr>
            <a:r>
              <a:rPr lang="en-US" sz="1800" b="0" i="0" dirty="0">
                <a:solidFill>
                  <a:schemeClr val="accent4"/>
                </a:solidFill>
                <a:effectLst/>
                <a:latin typeface="Arial" panose="020B0604020202020204" pitchFamily="34" charset="0"/>
                <a:cs typeface="Arial" panose="020B0604020202020204" pitchFamily="34" charset="0"/>
              </a:rPr>
              <a:t>Does it necessarily mean it’s the end if you are attacked? </a:t>
            </a:r>
          </a:p>
          <a:p>
            <a:pPr>
              <a:spcBef>
                <a:spcPts val="0"/>
              </a:spcBef>
            </a:pPr>
            <a:r>
              <a:rPr lang="en-US" sz="1800" b="0" i="0" dirty="0">
                <a:solidFill>
                  <a:schemeClr val="accent4"/>
                </a:solidFill>
                <a:effectLst/>
                <a:latin typeface="Arial" panose="020B0604020202020204" pitchFamily="34" charset="0"/>
                <a:cs typeface="Arial" panose="020B0604020202020204" pitchFamily="34" charset="0"/>
              </a:rPr>
              <a:t>And what are most people doing whenever they are attacked by these underwater predators? </a:t>
            </a:r>
          </a:p>
          <a:p>
            <a:pPr marL="0" indent="0">
              <a:buNone/>
            </a:pPr>
            <a:r>
              <a:rPr lang="en-US" sz="1800" b="0" i="0" dirty="0">
                <a:solidFill>
                  <a:schemeClr val="accent4"/>
                </a:solidFill>
                <a:effectLst/>
                <a:latin typeface="Arial" panose="020B0604020202020204" pitchFamily="34" charset="0"/>
                <a:cs typeface="Arial" panose="020B0604020202020204" pitchFamily="34" charset="0"/>
              </a:rPr>
              <a:t>Most attacks are classified as provoked and unprovoked attacks. However, we will be taking a deeper “dive” into the data on these attacks to get a better understanding on; If we as a people, should be more cautious of the activities we like to enjoy on our coastal shores, and do they affect the likelihood of a Shark Attack?</a:t>
            </a:r>
            <a:endParaRPr lang="en-US" sz="4000" dirty="0">
              <a:solidFill>
                <a:schemeClr val="accent4"/>
              </a:solidFill>
              <a:latin typeface="Arial" panose="020B0604020202020204" pitchFamily="34" charset="0"/>
              <a:cs typeface="Arial" panose="020B0604020202020204" pitchFamily="34" charset="0"/>
            </a:endParaRPr>
          </a:p>
        </p:txBody>
      </p:sp>
      <p:sp>
        <p:nvSpPr>
          <p:cNvPr id="7" name="Footer Placeholder 25">
            <a:extLst>
              <a:ext uri="{FF2B5EF4-FFF2-40B4-BE49-F238E27FC236}">
                <a16:creationId xmlns:a16="http://schemas.microsoft.com/office/drawing/2014/main" id="{2250FC13-1FA6-4F22-12CF-8E57B0308C63}"/>
              </a:ext>
            </a:extLst>
          </p:cNvPr>
          <p:cNvSpPr txBox="1">
            <a:spLocks/>
          </p:cNvSpPr>
          <p:nvPr/>
        </p:nvSpPr>
        <p:spPr>
          <a:xfrm>
            <a:off x="261025" y="63708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6"/>
                </a:solidFill>
              </a:rPr>
              <a:t>Shark Attacks – </a:t>
            </a:r>
            <a:r>
              <a:rPr lang="en-US" sz="1200" i="1" dirty="0">
                <a:solidFill>
                  <a:schemeClr val="accent6"/>
                </a:solidFill>
              </a:rPr>
              <a:t>An exploratory data analysis</a:t>
            </a:r>
          </a:p>
        </p:txBody>
      </p:sp>
    </p:spTree>
    <p:extLst>
      <p:ext uri="{BB962C8B-B14F-4D97-AF65-F5344CB8AC3E}">
        <p14:creationId xmlns:p14="http://schemas.microsoft.com/office/powerpoint/2010/main" val="280248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6034555"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Reported Shark Attacks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Heatmap of the East Coast 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5486C"/>
                </a:solidFill>
                <a:effectLst/>
                <a:uLnTx/>
                <a:uFillTx/>
                <a:latin typeface="Century Gothic"/>
                <a:ea typeface="+mn-ea"/>
                <a:cs typeface="+mn-cs"/>
              </a:rPr>
              <a:t>2000-2018</a:t>
            </a:r>
          </a:p>
        </p:txBody>
      </p:sp>
      <p:pic>
        <p:nvPicPr>
          <p:cNvPr id="4" name="Picture 3">
            <a:extLst>
              <a:ext uri="{FF2B5EF4-FFF2-40B4-BE49-F238E27FC236}">
                <a16:creationId xmlns:a16="http://schemas.microsoft.com/office/drawing/2014/main" id="{F843C72F-89A0-EB57-EA3E-10849AD11C12}"/>
              </a:ext>
            </a:extLst>
          </p:cNvPr>
          <p:cNvPicPr>
            <a:picLocks noChangeAspect="1"/>
          </p:cNvPicPr>
          <p:nvPr/>
        </p:nvPicPr>
        <p:blipFill>
          <a:blip r:embed="rId3"/>
          <a:stretch>
            <a:fillRect/>
          </a:stretch>
        </p:blipFill>
        <p:spPr>
          <a:xfrm>
            <a:off x="2780347" y="1447128"/>
            <a:ext cx="6631305" cy="4909222"/>
          </a:xfrm>
          <a:prstGeom prst="rect">
            <a:avLst/>
          </a:prstGeom>
        </p:spPr>
      </p:pic>
    </p:spTree>
    <p:extLst>
      <p:ext uri="{BB962C8B-B14F-4D97-AF65-F5344CB8AC3E}">
        <p14:creationId xmlns:p14="http://schemas.microsoft.com/office/powerpoint/2010/main" val="2621765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261025" y="279273"/>
            <a:ext cx="1168332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Activities in Florida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3" name="Picture 2">
            <a:extLst>
              <a:ext uri="{FF2B5EF4-FFF2-40B4-BE49-F238E27FC236}">
                <a16:creationId xmlns:a16="http://schemas.microsoft.com/office/drawing/2014/main" id="{7A523CFD-7E83-7013-7F6D-6F6BD35FDF8C}"/>
              </a:ext>
            </a:extLst>
          </p:cNvPr>
          <p:cNvPicPr>
            <a:picLocks noChangeAspect="1"/>
          </p:cNvPicPr>
          <p:nvPr/>
        </p:nvPicPr>
        <p:blipFill>
          <a:blip r:embed="rId3"/>
          <a:stretch>
            <a:fillRect/>
          </a:stretch>
        </p:blipFill>
        <p:spPr>
          <a:xfrm>
            <a:off x="2419351" y="1276349"/>
            <a:ext cx="7019924" cy="5142635"/>
          </a:xfrm>
          <a:prstGeom prst="rect">
            <a:avLst/>
          </a:prstGeom>
        </p:spPr>
      </p:pic>
    </p:spTree>
    <p:extLst>
      <p:ext uri="{BB962C8B-B14F-4D97-AF65-F5344CB8AC3E}">
        <p14:creationId xmlns:p14="http://schemas.microsoft.com/office/powerpoint/2010/main" val="363815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Age 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3" name="Picture 2">
            <a:extLst>
              <a:ext uri="{FF2B5EF4-FFF2-40B4-BE49-F238E27FC236}">
                <a16:creationId xmlns:a16="http://schemas.microsoft.com/office/drawing/2014/main" id="{3D9F62AE-AAAE-BC4B-62D7-9DB6F63AA4C2}"/>
              </a:ext>
            </a:extLst>
          </p:cNvPr>
          <p:cNvPicPr>
            <a:picLocks noChangeAspect="1"/>
          </p:cNvPicPr>
          <p:nvPr/>
        </p:nvPicPr>
        <p:blipFill>
          <a:blip r:embed="rId3"/>
          <a:stretch>
            <a:fillRect/>
          </a:stretch>
        </p:blipFill>
        <p:spPr>
          <a:xfrm>
            <a:off x="2481599" y="1314852"/>
            <a:ext cx="7123367" cy="5041498"/>
          </a:xfrm>
          <a:prstGeom prst="rect">
            <a:avLst/>
          </a:prstGeom>
        </p:spPr>
      </p:pic>
    </p:spTree>
    <p:extLst>
      <p:ext uri="{BB962C8B-B14F-4D97-AF65-F5344CB8AC3E}">
        <p14:creationId xmlns:p14="http://schemas.microsoft.com/office/powerpoint/2010/main" val="2556988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Age Group and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6" name="Picture 5">
            <a:extLst>
              <a:ext uri="{FF2B5EF4-FFF2-40B4-BE49-F238E27FC236}">
                <a16:creationId xmlns:a16="http://schemas.microsoft.com/office/drawing/2014/main" id="{424D2BBE-5AFC-E189-46FC-DDF09B7E0ABA}"/>
              </a:ext>
            </a:extLst>
          </p:cNvPr>
          <p:cNvPicPr>
            <a:picLocks noChangeAspect="1"/>
          </p:cNvPicPr>
          <p:nvPr/>
        </p:nvPicPr>
        <p:blipFill>
          <a:blip r:embed="rId3"/>
          <a:stretch>
            <a:fillRect/>
          </a:stretch>
        </p:blipFill>
        <p:spPr>
          <a:xfrm>
            <a:off x="0" y="2219325"/>
            <a:ext cx="12169502" cy="2667000"/>
          </a:xfrm>
          <a:prstGeom prst="rect">
            <a:avLst/>
          </a:prstGeom>
        </p:spPr>
      </p:pic>
    </p:spTree>
    <p:extLst>
      <p:ext uri="{BB962C8B-B14F-4D97-AF65-F5344CB8AC3E}">
        <p14:creationId xmlns:p14="http://schemas.microsoft.com/office/powerpoint/2010/main" val="4069199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CF7A2A-BD5E-033F-CAF4-C191EF601484}"/>
              </a:ext>
            </a:extLst>
          </p:cNvPr>
          <p:cNvPicPr>
            <a:picLocks noGrp="1" noChangeAspect="1"/>
          </p:cNvPicPr>
          <p:nvPr>
            <p:ph sz="half" idx="2"/>
          </p:nvPr>
        </p:nvPicPr>
        <p:blipFill>
          <a:blip r:embed="rId3"/>
          <a:stretch>
            <a:fillRect/>
          </a:stretch>
        </p:blipFill>
        <p:spPr>
          <a:xfrm>
            <a:off x="4843271" y="713922"/>
            <a:ext cx="5377815" cy="5430155"/>
          </a:xfrm>
          <a:prstGeom prst="rect">
            <a:avLst/>
          </a:prstGeom>
          <a:ln w="38100" cap="sq">
            <a:solidFill>
              <a:schemeClr val="accent5"/>
            </a:solidFill>
            <a:prstDash val="solid"/>
            <a:miter lim="800000"/>
          </a:ln>
          <a:effectLst>
            <a:outerShdw blurRad="50800" dist="38100" dir="2700000" algn="tl" rotWithShape="0">
              <a:srgbClr val="000000">
                <a:alpha val="43000"/>
              </a:srgbClr>
            </a:outerShdw>
          </a:effectLst>
        </p:spPr>
      </p:pic>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170688" y="425958"/>
            <a:ext cx="4937760" cy="991362"/>
          </a:xfrm>
          <a:prstGeom prst="rect">
            <a:avLst/>
          </a:prstGeom>
        </p:spPr>
        <p:txBody>
          <a:bodyPr vert="horz" lIns="91440" tIns="45720" rIns="91440" bIns="45720" rtlCol="0" anchor="b">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l" fontAlgn="auto">
              <a:spcBef>
                <a:spcPts val="1000"/>
              </a:spcBef>
              <a:spcAft>
                <a:spcPts val="0"/>
              </a:spcAft>
              <a:buClrTx/>
              <a:buSzTx/>
              <a:tabLst/>
              <a:defRPr/>
            </a:pPr>
            <a:r>
              <a:rPr kumimoji="0" lang="en-US" sz="3200" b="1" i="0" u="none" strike="noStrike" kern="1200" cap="none" spc="0" normalizeH="0" baseline="0" noProof="0" dirty="0">
                <a:ln>
                  <a:noFill/>
                </a:ln>
                <a:solidFill>
                  <a:schemeClr val="accent4"/>
                </a:solidFill>
                <a:effectLst/>
                <a:uLnTx/>
                <a:uFillTx/>
                <a:latin typeface="Century Gothic" panose="020B0502020202020204" pitchFamily="34" charset="0"/>
              </a:rPr>
              <a:t>Shark Attacks by Gender</a:t>
            </a:r>
            <a:endParaRPr kumimoji="0" lang="en-US" sz="3200" b="1" i="1" u="none" strike="noStrike" kern="1200" cap="none" spc="0" normalizeH="0" baseline="0" noProof="0" dirty="0">
              <a:ln>
                <a:noFill/>
              </a:ln>
              <a:solidFill>
                <a:schemeClr val="accent4"/>
              </a:solidFill>
              <a:effectLst/>
              <a:uLnTx/>
              <a:uFillTx/>
              <a:latin typeface="Century Gothic" panose="020B0502020202020204" pitchFamily="34" charset="0"/>
            </a:endParaRPr>
          </a:p>
        </p:txBody>
      </p:sp>
      <p:sp>
        <p:nvSpPr>
          <p:cNvPr id="15" name="Text Placeholder 14">
            <a:extLst>
              <a:ext uri="{FF2B5EF4-FFF2-40B4-BE49-F238E27FC236}">
                <a16:creationId xmlns:a16="http://schemas.microsoft.com/office/drawing/2014/main" id="{31AABA5B-8DAB-7800-FEDE-C73293336659}"/>
              </a:ext>
            </a:extLst>
          </p:cNvPr>
          <p:cNvSpPr>
            <a:spLocks noGrp="1"/>
          </p:cNvSpPr>
          <p:nvPr>
            <p:ph sz="quarter" idx="4"/>
          </p:nvPr>
        </p:nvSpPr>
        <p:spPr>
          <a:xfrm>
            <a:off x="170688" y="1318048"/>
            <a:ext cx="4937760" cy="1216914"/>
          </a:xfrm>
        </p:spPr>
        <p:txBody>
          <a:bodyPr vert="horz" lIns="91440" tIns="45720" rIns="91440" bIns="45720" rtlCol="0">
            <a:normAutofit/>
          </a:bodyPr>
          <a:lstStyle/>
          <a:p>
            <a:pPr marL="0" indent="0">
              <a:buNone/>
            </a:pPr>
            <a:r>
              <a:rPr kumimoji="0" lang="en-US" i="0" u="none" strike="noStrike" cap="none" spc="0" normalizeH="0" baseline="0" noProof="0" dirty="0">
                <a:ln>
                  <a:noFill/>
                </a:ln>
                <a:solidFill>
                  <a:schemeClr val="accent4"/>
                </a:solidFill>
                <a:effectLst/>
                <a:uLnTx/>
                <a:uFillTx/>
                <a:latin typeface="Century Gothic" panose="020B0502020202020204" pitchFamily="34" charset="0"/>
              </a:rPr>
              <a:t>Shark Attacks in the USA</a:t>
            </a:r>
          </a:p>
          <a:p>
            <a:pPr marL="0" indent="0">
              <a:buNone/>
            </a:pPr>
            <a:endParaRPr lang="en-US" dirty="0"/>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90024A9-0184-448B-881E-CC722A916CB1}"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24</a:t>
            </a:fld>
            <a:endParaRPr kumimoji="0" lang="en-US" b="0" i="0" u="none" strike="noStrike" cap="none" spc="0" normalizeH="0" baseline="0" noProof="0">
              <a:ln>
                <a:noFill/>
              </a:ln>
              <a:effectLst/>
              <a:uLnTx/>
              <a:uFillTx/>
            </a:endParaRPr>
          </a:p>
        </p:txBody>
      </p:sp>
      <p:sp>
        <p:nvSpPr>
          <p:cNvPr id="2" name="Footer Placeholder 25">
            <a:extLst>
              <a:ext uri="{FF2B5EF4-FFF2-40B4-BE49-F238E27FC236}">
                <a16:creationId xmlns:a16="http://schemas.microsoft.com/office/drawing/2014/main" id="{C0206CEF-8E61-7E93-E694-40C1B32EF552}"/>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731948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Gender and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3" name="Picture 2">
            <a:extLst>
              <a:ext uri="{FF2B5EF4-FFF2-40B4-BE49-F238E27FC236}">
                <a16:creationId xmlns:a16="http://schemas.microsoft.com/office/drawing/2014/main" id="{F537F41B-A909-C9B5-80F5-51C4E11D9485}"/>
              </a:ext>
            </a:extLst>
          </p:cNvPr>
          <p:cNvPicPr>
            <a:picLocks noChangeAspect="1"/>
          </p:cNvPicPr>
          <p:nvPr/>
        </p:nvPicPr>
        <p:blipFill>
          <a:blip r:embed="rId3"/>
          <a:stretch>
            <a:fillRect/>
          </a:stretch>
        </p:blipFill>
        <p:spPr>
          <a:xfrm>
            <a:off x="2500701" y="3623890"/>
            <a:ext cx="6632017" cy="2022530"/>
          </a:xfrm>
          <a:prstGeom prst="rect">
            <a:avLst/>
          </a:prstGeom>
        </p:spPr>
      </p:pic>
      <p:pic>
        <p:nvPicPr>
          <p:cNvPr id="5" name="Picture 4">
            <a:extLst>
              <a:ext uri="{FF2B5EF4-FFF2-40B4-BE49-F238E27FC236}">
                <a16:creationId xmlns:a16="http://schemas.microsoft.com/office/drawing/2014/main" id="{BE568A5E-1DA9-605B-713B-F9294ED048FB}"/>
              </a:ext>
            </a:extLst>
          </p:cNvPr>
          <p:cNvPicPr>
            <a:picLocks noChangeAspect="1"/>
          </p:cNvPicPr>
          <p:nvPr/>
        </p:nvPicPr>
        <p:blipFill>
          <a:blip r:embed="rId4"/>
          <a:stretch>
            <a:fillRect/>
          </a:stretch>
        </p:blipFill>
        <p:spPr>
          <a:xfrm>
            <a:off x="1536381" y="1447792"/>
            <a:ext cx="8560659" cy="1931090"/>
          </a:xfrm>
          <a:prstGeom prst="rect">
            <a:avLst/>
          </a:prstGeom>
        </p:spPr>
      </p:pic>
    </p:spTree>
    <p:extLst>
      <p:ext uri="{BB962C8B-B14F-4D97-AF65-F5344CB8AC3E}">
        <p14:creationId xmlns:p14="http://schemas.microsoft.com/office/powerpoint/2010/main" val="3250243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48E25B8-DD1B-1241-BDB9-6D0FCD56BA5F}"/>
              </a:ext>
            </a:extLst>
          </p:cNvPr>
          <p:cNvSpPr/>
          <p:nvPr/>
        </p:nvSpPr>
        <p:spPr>
          <a:xfrm>
            <a:off x="261025" y="613291"/>
            <a:ext cx="11538408" cy="1734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9" name="Picture 8">
            <a:extLst>
              <a:ext uri="{FF2B5EF4-FFF2-40B4-BE49-F238E27FC236}">
                <a16:creationId xmlns:a16="http://schemas.microsoft.com/office/drawing/2014/main" id="{CF2C8A91-36B7-3F8A-B2A8-3B9C536C92AA}"/>
              </a:ext>
            </a:extLst>
          </p:cNvPr>
          <p:cNvPicPr>
            <a:picLocks noChangeAspect="1"/>
          </p:cNvPicPr>
          <p:nvPr/>
        </p:nvPicPr>
        <p:blipFill>
          <a:blip r:embed="rId3">
            <a:duotone>
              <a:schemeClr val="accent2">
                <a:shade val="45000"/>
                <a:satMod val="135000"/>
              </a:schemeClr>
              <a:prstClr val="white"/>
            </a:duotone>
          </a:blip>
          <a:srcRect t="14905" b="14905"/>
          <a:stretch/>
        </p:blipFill>
        <p:spPr>
          <a:xfrm>
            <a:off x="4105656" y="3640478"/>
            <a:ext cx="6874636" cy="321752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a:noFill/>
        </p:spPr>
      </p:pic>
      <p:sp>
        <p:nvSpPr>
          <p:cNvPr id="2" name="Title 1">
            <a:extLst>
              <a:ext uri="{FF2B5EF4-FFF2-40B4-BE49-F238E27FC236}">
                <a16:creationId xmlns:a16="http://schemas.microsoft.com/office/drawing/2014/main" id="{D1BD9B04-9818-654B-25B0-FA5F6847275F}"/>
              </a:ext>
            </a:extLst>
          </p:cNvPr>
          <p:cNvSpPr>
            <a:spLocks noGrp="1"/>
          </p:cNvSpPr>
          <p:nvPr>
            <p:ph type="title"/>
          </p:nvPr>
        </p:nvSpPr>
        <p:spPr>
          <a:xfrm>
            <a:off x="561074" y="744150"/>
            <a:ext cx="9139973" cy="1029786"/>
          </a:xfrm>
        </p:spPr>
        <p:txBody>
          <a:bodyPr anchor="b">
            <a:normAutofit/>
          </a:bodyPr>
          <a:lstStyle/>
          <a:p>
            <a:r>
              <a:rPr lang="en-US" sz="2400" b="0" i="0" u="none" strike="noStrike" dirty="0">
                <a:solidFill>
                  <a:schemeClr val="bg1"/>
                </a:solidFill>
                <a:effectLst/>
                <a:latin typeface="Arial" panose="020B0604020202020204" pitchFamily="34" charset="0"/>
              </a:rPr>
              <a:t>How severe was the attack?</a:t>
            </a:r>
          </a:p>
        </p:txBody>
      </p:sp>
      <p:sp>
        <p:nvSpPr>
          <p:cNvPr id="5" name="Slide Number Placeholder 4">
            <a:extLst>
              <a:ext uri="{FF2B5EF4-FFF2-40B4-BE49-F238E27FC236}">
                <a16:creationId xmlns:a16="http://schemas.microsoft.com/office/drawing/2014/main" id="{5A0A180F-F82B-290D-5AAA-E0A6BA553DDF}"/>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16" name="Date Placeholder 4" hidden="1">
            <a:extLst>
              <a:ext uri="{FF2B5EF4-FFF2-40B4-BE49-F238E27FC236}">
                <a16:creationId xmlns:a16="http://schemas.microsoft.com/office/drawing/2014/main" id="{60483662-E1B7-C2E6-A03D-DC2D87D46CC0}"/>
              </a:ext>
            </a:extLst>
          </p:cNvPr>
          <p:cNvSpPr>
            <a:spLocks noGrp="1"/>
          </p:cNvSpPr>
          <p:nvPr>
            <p:ph type="dt" sz="half" idx="4294967295"/>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rPr>
              <a:t>9/3/20XX</a:t>
            </a:r>
          </a:p>
        </p:txBody>
      </p:sp>
      <p:sp>
        <p:nvSpPr>
          <p:cNvPr id="13" name="Footer Placeholder 25">
            <a:extLst>
              <a:ext uri="{FF2B5EF4-FFF2-40B4-BE49-F238E27FC236}">
                <a16:creationId xmlns:a16="http://schemas.microsoft.com/office/drawing/2014/main" id="{F0F1D85D-EA0A-3F9E-C59F-473A827A56B4}"/>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1050251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0" y="-131826"/>
            <a:ext cx="4937760" cy="1559602"/>
          </a:xfrm>
          <a:prstGeom prst="rect">
            <a:avLst/>
          </a:prstGeom>
        </p:spPr>
        <p:txBody>
          <a:bodyPr vert="horz" lIns="91440" tIns="45720" rIns="91440" bIns="45720" rtlCol="0" anchor="b">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200" b="1" i="0" u="none" strike="noStrike" kern="100" cap="none" spc="0" normalizeH="0" baseline="0" noProof="0" dirty="0">
                <a:ln>
                  <a:noFill/>
                </a:ln>
                <a:solidFill>
                  <a:srgbClr val="05486C"/>
                </a:solidFill>
                <a:effectLst/>
                <a:uLnTx/>
                <a:uFillTx/>
                <a:latin typeface="Century Gothic" panose="020B0502020202020204" pitchFamily="34" charset="0"/>
                <a:ea typeface="+mn-ea"/>
                <a:cs typeface="+mn-cs"/>
              </a:rPr>
              <a:t>Shark Attacks </a:t>
            </a:r>
            <a:br>
              <a:rPr lang="en-US" sz="3200" b="1" i="0" kern="100" noProof="0" dirty="0">
                <a:solidFill>
                  <a:srgbClr val="05486C"/>
                </a:solidFill>
                <a:latin typeface="Century Gothic" panose="020B0502020202020204" pitchFamily="34" charset="0"/>
              </a:rPr>
            </a:br>
            <a:r>
              <a:rPr kumimoji="0" lang="en-US" sz="2400" b="1" u="none" strike="noStrike" kern="100" cap="none" spc="0" normalizeH="0" baseline="0" noProof="0" dirty="0">
                <a:ln>
                  <a:noFill/>
                </a:ln>
                <a:solidFill>
                  <a:srgbClr val="05486C"/>
                </a:solidFill>
                <a:effectLst/>
                <a:uLnTx/>
                <a:uFillTx/>
                <a:latin typeface="Century Gothic" panose="020B0502020202020204" pitchFamily="34" charset="0"/>
                <a:ea typeface="+mn-ea"/>
                <a:cs typeface="+mn-cs"/>
              </a:rPr>
              <a:t>Fatal </a:t>
            </a:r>
            <a:r>
              <a:rPr lang="en-US" sz="2400" b="1" kern="100" dirty="0">
                <a:solidFill>
                  <a:srgbClr val="05486C"/>
                </a:solidFill>
                <a:latin typeface="Century Gothic" panose="020B0502020202020204" pitchFamily="34" charset="0"/>
              </a:rPr>
              <a:t>Vs. Non-Fatal</a:t>
            </a:r>
            <a:endParaRPr kumimoji="0" lang="en-US" sz="2400" b="1" u="none" strike="noStrike" kern="100" cap="none" spc="0" normalizeH="0" baseline="0" noProof="0" dirty="0">
              <a:ln>
                <a:noFill/>
              </a:ln>
              <a:solidFill>
                <a:srgbClr val="05486C"/>
              </a:solidFill>
              <a:effectLst/>
              <a:uLnTx/>
              <a:uFillTx/>
              <a:latin typeface="Century Gothic" panose="020B0502020202020204" pitchFamily="34" charset="0"/>
              <a:ea typeface="+mn-ea"/>
              <a:cs typeface="+mn-cs"/>
            </a:endParaRPr>
          </a:p>
        </p:txBody>
      </p:sp>
      <p:sp>
        <p:nvSpPr>
          <p:cNvPr id="15" name="Text Placeholder 14">
            <a:extLst>
              <a:ext uri="{FF2B5EF4-FFF2-40B4-BE49-F238E27FC236}">
                <a16:creationId xmlns:a16="http://schemas.microsoft.com/office/drawing/2014/main" id="{31AABA5B-8DAB-7800-FEDE-C73293336659}"/>
              </a:ext>
            </a:extLst>
          </p:cNvPr>
          <p:cNvSpPr>
            <a:spLocks noGrp="1"/>
          </p:cNvSpPr>
          <p:nvPr>
            <p:ph sz="quarter" idx="4"/>
          </p:nvPr>
        </p:nvSpPr>
        <p:spPr>
          <a:xfrm>
            <a:off x="0" y="1327192"/>
            <a:ext cx="4114800" cy="677723"/>
          </a:xfrm>
        </p:spPr>
        <p:txBody>
          <a:bodyPr vert="horz" lIns="91440" tIns="45720" rIns="91440" bIns="45720" rtlCol="0">
            <a:normAutofit/>
          </a:bodyPr>
          <a:lstStyle/>
          <a:p>
            <a:pPr marL="0" indent="0">
              <a:buNone/>
            </a:pPr>
            <a:r>
              <a:rPr kumimoji="0" lang="en-US" i="0" u="none" strike="noStrike" cap="none" spc="0" normalizeH="0" baseline="0" noProof="0" dirty="0">
                <a:ln>
                  <a:noFill/>
                </a:ln>
                <a:solidFill>
                  <a:schemeClr val="accent4"/>
                </a:solidFill>
                <a:effectLst/>
                <a:uLnTx/>
                <a:uFillTx/>
                <a:latin typeface="Century Gothic" panose="020B0502020202020204" pitchFamily="34" charset="0"/>
              </a:rPr>
              <a:t>Shark Attacks in the USA</a:t>
            </a:r>
          </a:p>
          <a:p>
            <a:pPr marL="0" indent="0">
              <a:buNone/>
            </a:pPr>
            <a:endParaRPr lang="en-US" dirty="0"/>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pic>
        <p:nvPicPr>
          <p:cNvPr id="2" name="Picture 1">
            <a:extLst>
              <a:ext uri="{FF2B5EF4-FFF2-40B4-BE49-F238E27FC236}">
                <a16:creationId xmlns:a16="http://schemas.microsoft.com/office/drawing/2014/main" id="{393C976A-FB9B-C0ED-AB5A-EC84F7E1D042}"/>
              </a:ext>
            </a:extLst>
          </p:cNvPr>
          <p:cNvPicPr>
            <a:picLocks noChangeAspect="1"/>
          </p:cNvPicPr>
          <p:nvPr/>
        </p:nvPicPr>
        <p:blipFill>
          <a:blip r:embed="rId3"/>
          <a:stretch>
            <a:fillRect/>
          </a:stretch>
        </p:blipFill>
        <p:spPr>
          <a:xfrm>
            <a:off x="3634510" y="914196"/>
            <a:ext cx="6442682" cy="5212284"/>
          </a:xfrm>
          <a:prstGeom prst="rect">
            <a:avLst/>
          </a:prstGeom>
        </p:spPr>
      </p:pic>
      <p:sp>
        <p:nvSpPr>
          <p:cNvPr id="3" name="Footer Placeholder 25">
            <a:extLst>
              <a:ext uri="{FF2B5EF4-FFF2-40B4-BE49-F238E27FC236}">
                <a16:creationId xmlns:a16="http://schemas.microsoft.com/office/drawing/2014/main" id="{3A3C6E31-6510-44C4-D08E-CB8ECDA269CF}"/>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810291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Injury 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pic>
        <p:nvPicPr>
          <p:cNvPr id="2" name="Picture 1">
            <a:extLst>
              <a:ext uri="{FF2B5EF4-FFF2-40B4-BE49-F238E27FC236}">
                <a16:creationId xmlns:a16="http://schemas.microsoft.com/office/drawing/2014/main" id="{C0300FC0-602D-49DA-77C2-5A61BC25AE11}"/>
              </a:ext>
            </a:extLst>
          </p:cNvPr>
          <p:cNvPicPr>
            <a:picLocks noChangeAspect="1"/>
          </p:cNvPicPr>
          <p:nvPr/>
        </p:nvPicPr>
        <p:blipFill>
          <a:blip r:embed="rId3"/>
          <a:stretch>
            <a:fillRect/>
          </a:stretch>
        </p:blipFill>
        <p:spPr>
          <a:xfrm>
            <a:off x="2546002" y="1397555"/>
            <a:ext cx="7099996" cy="4973320"/>
          </a:xfrm>
          <a:prstGeom prst="rect">
            <a:avLst/>
          </a:prstGeom>
        </p:spPr>
      </p:pic>
    </p:spTree>
    <p:extLst>
      <p:ext uri="{BB962C8B-B14F-4D97-AF65-F5344CB8AC3E}">
        <p14:creationId xmlns:p14="http://schemas.microsoft.com/office/powerpoint/2010/main" val="3820024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pic>
        <p:nvPicPr>
          <p:cNvPr id="4" name="Picture 3">
            <a:extLst>
              <a:ext uri="{FF2B5EF4-FFF2-40B4-BE49-F238E27FC236}">
                <a16:creationId xmlns:a16="http://schemas.microsoft.com/office/drawing/2014/main" id="{68B1061C-9DEA-0C7C-C691-5650B2B1A291}"/>
              </a:ext>
            </a:extLst>
          </p:cNvPr>
          <p:cNvPicPr>
            <a:picLocks noChangeAspect="1"/>
          </p:cNvPicPr>
          <p:nvPr/>
        </p:nvPicPr>
        <p:blipFill>
          <a:blip r:embed="rId3"/>
          <a:stretch>
            <a:fillRect/>
          </a:stretch>
        </p:blipFill>
        <p:spPr>
          <a:xfrm>
            <a:off x="40288" y="14525"/>
            <a:ext cx="12111424" cy="6356350"/>
          </a:xfrm>
          <a:prstGeom prst="rect">
            <a:avLst/>
          </a:prstGeom>
        </p:spPr>
      </p:pic>
    </p:spTree>
    <p:extLst>
      <p:ext uri="{BB962C8B-B14F-4D97-AF65-F5344CB8AC3E}">
        <p14:creationId xmlns:p14="http://schemas.microsoft.com/office/powerpoint/2010/main" val="3640220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3400-0564-4B26-91D0-7804D9DABB19}"/>
              </a:ext>
            </a:extLst>
          </p:cNvPr>
          <p:cNvSpPr>
            <a:spLocks noGrp="1"/>
          </p:cNvSpPr>
          <p:nvPr>
            <p:ph type="title"/>
          </p:nvPr>
        </p:nvSpPr>
        <p:spPr>
          <a:xfrm>
            <a:off x="258924" y="291403"/>
            <a:ext cx="3901751" cy="1325563"/>
          </a:xfrm>
        </p:spPr>
        <p:txBody>
          <a:bodyPr anchor="ctr">
            <a:normAutofit/>
          </a:bodyPr>
          <a:lstStyle/>
          <a:p>
            <a:r>
              <a:rPr lang="en-US" b="1" i="0" dirty="0">
                <a:solidFill>
                  <a:schemeClr val="accent1"/>
                </a:solidFill>
                <a:latin typeface="+mn-lt"/>
              </a:rPr>
              <a:t>List of Contents</a:t>
            </a:r>
          </a:p>
        </p:txBody>
      </p:sp>
      <p:sp>
        <p:nvSpPr>
          <p:cNvPr id="6" name="Slide Number Placeholder 5">
            <a:extLst>
              <a:ext uri="{FF2B5EF4-FFF2-40B4-BE49-F238E27FC236}">
                <a16:creationId xmlns:a16="http://schemas.microsoft.com/office/drawing/2014/main" id="{D0465CA1-ACF1-BC09-5D11-2455F86C72C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9713C8C-8E70-45D5-AE59-23E60168254E}" type="slidenum">
              <a:rPr lang="en-US" smtClean="0"/>
              <a:pPr>
                <a:spcAft>
                  <a:spcPts val="600"/>
                </a:spcAft>
              </a:pPr>
              <a:t>3</a:t>
            </a:fld>
            <a:endParaRPr lang="en-US"/>
          </a:p>
        </p:txBody>
      </p:sp>
      <p:graphicFrame>
        <p:nvGraphicFramePr>
          <p:cNvPr id="9" name="Text Placeholder 2">
            <a:extLst>
              <a:ext uri="{FF2B5EF4-FFF2-40B4-BE49-F238E27FC236}">
                <a16:creationId xmlns:a16="http://schemas.microsoft.com/office/drawing/2014/main" id="{3133624E-6070-72A8-79EB-77CB3CC7EF77}"/>
              </a:ext>
            </a:extLst>
          </p:cNvPr>
          <p:cNvGraphicFramePr/>
          <p:nvPr>
            <p:extLst>
              <p:ext uri="{D42A27DB-BD31-4B8C-83A1-F6EECF244321}">
                <p14:modId xmlns:p14="http://schemas.microsoft.com/office/powerpoint/2010/main" val="3189209554"/>
              </p:ext>
            </p:extLst>
          </p:nvPr>
        </p:nvGraphicFramePr>
        <p:xfrm>
          <a:off x="999212" y="1800808"/>
          <a:ext cx="10354587" cy="4570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25">
            <a:extLst>
              <a:ext uri="{FF2B5EF4-FFF2-40B4-BE49-F238E27FC236}">
                <a16:creationId xmlns:a16="http://schemas.microsoft.com/office/drawing/2014/main" id="{685B1620-BA67-4CD7-E5F3-0D47789ED220}"/>
              </a:ext>
            </a:extLst>
          </p:cNvPr>
          <p:cNvSpPr>
            <a:spLocks noGrp="1"/>
          </p:cNvSpPr>
          <p:nvPr>
            <p:ph type="ftr" sz="quarter" idx="11"/>
          </p:nvPr>
        </p:nvSpPr>
        <p:spPr>
          <a:xfrm>
            <a:off x="261025" y="6370875"/>
            <a:ext cx="4114800" cy="365125"/>
          </a:xfrm>
        </p:spPr>
        <p:txBody>
          <a:body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pic>
        <p:nvPicPr>
          <p:cNvPr id="16" name="Picture 15" descr="A picture containing dark, silhouette, watching&#10;&#10;Description automatically generated">
            <a:extLst>
              <a:ext uri="{FF2B5EF4-FFF2-40B4-BE49-F238E27FC236}">
                <a16:creationId xmlns:a16="http://schemas.microsoft.com/office/drawing/2014/main" id="{696B1643-07CE-C787-E6F6-47FE61836F07}"/>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artisticPencilSketch/>
                    </a14:imgEffect>
                  </a14:imgLayer>
                </a14:imgProps>
              </a:ext>
            </a:extLst>
          </a:blip>
          <a:stretch>
            <a:fillRect/>
          </a:stretch>
        </p:blipFill>
        <p:spPr>
          <a:xfrm>
            <a:off x="5334134" y="1947366"/>
            <a:ext cx="5858654" cy="3872204"/>
          </a:xfrm>
          <a:prstGeom prst="rect">
            <a:avLst/>
          </a:prstGeom>
        </p:spPr>
      </p:pic>
    </p:spTree>
    <p:extLst>
      <p:ext uri="{BB962C8B-B14F-4D97-AF65-F5344CB8AC3E}">
        <p14:creationId xmlns:p14="http://schemas.microsoft.com/office/powerpoint/2010/main" val="208481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634854-6422-1B8F-8435-A7E423E1085C}"/>
              </a:ext>
            </a:extLst>
          </p:cNvPr>
          <p:cNvSpPr/>
          <p:nvPr/>
        </p:nvSpPr>
        <p:spPr>
          <a:xfrm>
            <a:off x="531570" y="0"/>
            <a:ext cx="1786855" cy="67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rcRect l="8511" r="8511"/>
          <a:stretch/>
        </p:blipFill>
        <p:spPr>
          <a:xfrm>
            <a:off x="4726728" y="3802958"/>
            <a:ext cx="4228282" cy="3055043"/>
          </a:xfrm>
        </p:spPr>
      </p:pic>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Lst>
          </a:blip>
          <a:srcRect l="17485" r="17485"/>
          <a:stretch/>
        </p:blipFill>
        <p:spPr>
          <a:xfrm>
            <a:off x="4726375" y="0"/>
            <a:ext cx="4228635" cy="3694372"/>
          </a:xfr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pic>
        <p:nvPicPr>
          <p:cNvPr id="13" name="Picture Placeholder 12">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artisticGlowEdges/>
                    </a14:imgEffect>
                  </a14:imgLayer>
                </a14:imgProps>
              </a:ext>
            </a:extLst>
          </a:blip>
          <a:srcRect l="26714" r="26714"/>
          <a:stretch/>
        </p:blipFill>
        <p:spPr>
          <a:xfrm>
            <a:off x="9082087" y="0"/>
            <a:ext cx="3109415" cy="3694372"/>
          </a:xfrm>
        </p:spPr>
      </p:pic>
      <p:pic>
        <p:nvPicPr>
          <p:cNvPr id="17" name="Picture Placeholder 16">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a:blip r:embed="rId9">
            <a:duotone>
              <a:schemeClr val="accent4">
                <a:shade val="45000"/>
                <a:satMod val="135000"/>
              </a:schemeClr>
              <a:prstClr val="white"/>
            </a:duotone>
            <a:extLst>
              <a:ext uri="{BEBA8EAE-BF5A-486C-A8C5-ECC9F3942E4B}">
                <a14:imgProps xmlns:a14="http://schemas.microsoft.com/office/drawing/2010/main">
                  <a14:imgLayer r:embed="rId10">
                    <a14:imgEffect>
                      <a14:artisticGlowEdges/>
                    </a14:imgEffect>
                  </a14:imgLayer>
                </a14:imgProps>
              </a:ext>
            </a:extLst>
          </a:blip>
          <a:srcRect l="17317" r="17317"/>
          <a:stretch/>
        </p:blipFill>
        <p:spPr>
          <a:xfrm>
            <a:off x="9081588" y="3802957"/>
            <a:ext cx="3109415" cy="3055044"/>
          </a:xfrm>
        </p:spPr>
      </p:pic>
      <p:sp>
        <p:nvSpPr>
          <p:cNvPr id="3" name="TextBox 2">
            <a:extLst>
              <a:ext uri="{FF2B5EF4-FFF2-40B4-BE49-F238E27FC236}">
                <a16:creationId xmlns:a16="http://schemas.microsoft.com/office/drawing/2014/main" id="{FC29E9AD-1C16-A679-D472-267F3E9A8B2E}"/>
              </a:ext>
            </a:extLst>
          </p:cNvPr>
          <p:cNvSpPr txBox="1"/>
          <p:nvPr/>
        </p:nvSpPr>
        <p:spPr>
          <a:xfrm>
            <a:off x="544774" y="370385"/>
            <a:ext cx="1837189"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When have shark attacks been most reported?</a:t>
            </a:r>
            <a:endParaRPr kumimoji="0" lang="en-US" sz="2400" b="0" i="0" u="none" strike="noStrike" kern="1200" cap="none" spc="0" normalizeH="0" baseline="0" noProof="0" dirty="0">
              <a:ln>
                <a:noFill/>
              </a:ln>
              <a:solidFill>
                <a:prstClr val="white"/>
              </a:solidFill>
              <a:effectLst/>
              <a:uLnTx/>
              <a:uFillTx/>
              <a:latin typeface="Century Gothic"/>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1937719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1B0644-BA49-BFF0-2288-BEACAD3E1B32}"/>
              </a:ext>
            </a:extLst>
          </p:cNvPr>
          <p:cNvPicPr>
            <a:picLocks noChangeAspect="1"/>
          </p:cNvPicPr>
          <p:nvPr/>
        </p:nvPicPr>
        <p:blipFill>
          <a:blip r:embed="rId3"/>
          <a:stretch>
            <a:fillRect/>
          </a:stretch>
        </p:blipFill>
        <p:spPr>
          <a:xfrm>
            <a:off x="1874520" y="1281188"/>
            <a:ext cx="8164106" cy="5050816"/>
          </a:xfrm>
          <a:prstGeom prst="rect">
            <a:avLst/>
          </a:prstGeom>
        </p:spPr>
      </p:pic>
      <p:sp>
        <p:nvSpPr>
          <p:cNvPr id="2" name="TextBox 1">
            <a:extLst>
              <a:ext uri="{FF2B5EF4-FFF2-40B4-BE49-F238E27FC236}">
                <a16:creationId xmlns:a16="http://schemas.microsoft.com/office/drawing/2014/main" id="{163655C2-5C4A-3F9F-80B6-0CA598CA80D2}"/>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Month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sp>
        <p:nvSpPr>
          <p:cNvPr id="3" name="Footer Placeholder 25">
            <a:extLst>
              <a:ext uri="{FF2B5EF4-FFF2-40B4-BE49-F238E27FC236}">
                <a16:creationId xmlns:a16="http://schemas.microsoft.com/office/drawing/2014/main" id="{9670C576-78FF-B9B3-93C5-120ECA0AFA6D}"/>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2253503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C9B84-CC51-0E1F-4446-B3503A86EC55}"/>
              </a:ext>
            </a:extLst>
          </p:cNvPr>
          <p:cNvPicPr>
            <a:picLocks noChangeAspect="1"/>
          </p:cNvPicPr>
          <p:nvPr/>
        </p:nvPicPr>
        <p:blipFill>
          <a:blip r:embed="rId3"/>
          <a:stretch>
            <a:fillRect/>
          </a:stretch>
        </p:blipFill>
        <p:spPr>
          <a:xfrm>
            <a:off x="1805766" y="1233380"/>
            <a:ext cx="8475033" cy="5216068"/>
          </a:xfrm>
          <a:prstGeom prst="rect">
            <a:avLst/>
          </a:prstGeom>
        </p:spPr>
      </p:pic>
      <p:sp>
        <p:nvSpPr>
          <p:cNvPr id="2" name="TextBox 1">
            <a:extLst>
              <a:ext uri="{FF2B5EF4-FFF2-40B4-BE49-F238E27FC236}">
                <a16:creationId xmlns:a16="http://schemas.microsoft.com/office/drawing/2014/main" id="{1685FF66-9505-C198-32DD-FBDAEBD78AAD}"/>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Shark Attacks by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the USA</a:t>
            </a:r>
          </a:p>
        </p:txBody>
      </p:sp>
      <p:sp>
        <p:nvSpPr>
          <p:cNvPr id="3" name="Footer Placeholder 25">
            <a:extLst>
              <a:ext uri="{FF2B5EF4-FFF2-40B4-BE49-F238E27FC236}">
                <a16:creationId xmlns:a16="http://schemas.microsoft.com/office/drawing/2014/main" id="{5F3BF4A4-21F9-337D-54C3-54CABFC871E0}"/>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3726970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024A9-0184-448B-881E-CC722A916CB1}"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entury Gothic"/>
              <a:ea typeface="+mn-ea"/>
              <a:cs typeface="+mn-cs"/>
            </a:endParaRPr>
          </a:p>
        </p:txBody>
      </p:sp>
      <p:sp>
        <p:nvSpPr>
          <p:cNvPr id="9" name="Footer Placeholder 25">
            <a:extLst>
              <a:ext uri="{FF2B5EF4-FFF2-40B4-BE49-F238E27FC236}">
                <a16:creationId xmlns:a16="http://schemas.microsoft.com/office/drawing/2014/main" id="{413A6D5A-1002-BF7B-24D4-0C6CEC09E3F5}"/>
              </a:ext>
            </a:extLst>
          </p:cNvPr>
          <p:cNvSpPr txBox="1">
            <a:spLocks/>
          </p:cNvSpPr>
          <p:nvPr/>
        </p:nvSpPr>
        <p:spPr>
          <a:xfrm>
            <a:off x="261025" y="6370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13" name="TextBox 12">
            <a:extLst>
              <a:ext uri="{FF2B5EF4-FFF2-40B4-BE49-F238E27FC236}">
                <a16:creationId xmlns:a16="http://schemas.microsoft.com/office/drawing/2014/main" id="{79C6779D-9063-0521-6A51-5A8E165E02E8}"/>
              </a:ext>
            </a:extLst>
          </p:cNvPr>
          <p:cNvSpPr txBox="1"/>
          <p:nvPr/>
        </p:nvSpPr>
        <p:spPr>
          <a:xfrm>
            <a:off x="393676" y="279273"/>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Exploring Shark Attack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Shark Attacks in Florida</a:t>
            </a:r>
          </a:p>
        </p:txBody>
      </p:sp>
      <p:pic>
        <p:nvPicPr>
          <p:cNvPr id="2" name="Picture 1">
            <a:extLst>
              <a:ext uri="{FF2B5EF4-FFF2-40B4-BE49-F238E27FC236}">
                <a16:creationId xmlns:a16="http://schemas.microsoft.com/office/drawing/2014/main" id="{9676F689-8C67-8709-C91B-DDBE6DC5CCFE}"/>
              </a:ext>
            </a:extLst>
          </p:cNvPr>
          <p:cNvPicPr>
            <a:picLocks noChangeAspect="1"/>
          </p:cNvPicPr>
          <p:nvPr/>
        </p:nvPicPr>
        <p:blipFill>
          <a:blip r:embed="rId3"/>
          <a:stretch>
            <a:fillRect/>
          </a:stretch>
        </p:blipFill>
        <p:spPr>
          <a:xfrm>
            <a:off x="393676" y="1695450"/>
            <a:ext cx="6303802" cy="4179570"/>
          </a:xfrm>
          <a:prstGeom prst="rect">
            <a:avLst/>
          </a:prstGeom>
        </p:spPr>
      </p:pic>
      <p:pic>
        <p:nvPicPr>
          <p:cNvPr id="3" name="Picture 2">
            <a:extLst>
              <a:ext uri="{FF2B5EF4-FFF2-40B4-BE49-F238E27FC236}">
                <a16:creationId xmlns:a16="http://schemas.microsoft.com/office/drawing/2014/main" id="{2F22860C-AEBB-D1A6-0E30-2B52BAEB83D6}"/>
              </a:ext>
            </a:extLst>
          </p:cNvPr>
          <p:cNvPicPr>
            <a:picLocks noChangeAspect="1"/>
          </p:cNvPicPr>
          <p:nvPr/>
        </p:nvPicPr>
        <p:blipFill>
          <a:blip r:embed="rId4">
            <a:duotone>
              <a:schemeClr val="accent1">
                <a:shade val="45000"/>
                <a:satMod val="135000"/>
              </a:schemeClr>
              <a:prstClr val="white"/>
            </a:duotone>
          </a:blip>
          <a:stretch>
            <a:fillRect/>
          </a:stretch>
        </p:blipFill>
        <p:spPr>
          <a:xfrm>
            <a:off x="7135697" y="564895"/>
            <a:ext cx="4762933" cy="5570308"/>
          </a:xfrm>
          <a:prstGeom prst="rect">
            <a:avLst/>
          </a:prstGeom>
        </p:spPr>
      </p:pic>
    </p:spTree>
    <p:extLst>
      <p:ext uri="{BB962C8B-B14F-4D97-AF65-F5344CB8AC3E}">
        <p14:creationId xmlns:p14="http://schemas.microsoft.com/office/powerpoint/2010/main" val="426547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3A719-BCF5-17FA-2821-51B94B1CF104}"/>
              </a:ext>
            </a:extLst>
          </p:cNvPr>
          <p:cNvSpPr>
            <a:spLocks noGrp="1"/>
          </p:cNvSpPr>
          <p:nvPr>
            <p:ph type="sldNum" sz="quarter" idx="12"/>
          </p:nvPr>
        </p:nvSpPr>
        <p:spPr/>
        <p:txBody>
          <a:bodyPr/>
          <a:lstStyle/>
          <a:p>
            <a:fld id="{B9713C8C-8E70-45D5-AE59-23E60168254E}" type="slidenum">
              <a:rPr lang="en-US" smtClean="0"/>
              <a:t>34</a:t>
            </a:fld>
            <a:endParaRPr lang="en-US" dirty="0"/>
          </a:p>
        </p:txBody>
      </p:sp>
      <p:sp>
        <p:nvSpPr>
          <p:cNvPr id="5" name="Footer Placeholder 25">
            <a:extLst>
              <a:ext uri="{FF2B5EF4-FFF2-40B4-BE49-F238E27FC236}">
                <a16:creationId xmlns:a16="http://schemas.microsoft.com/office/drawing/2014/main" id="{50A044EE-9D4C-78A3-91A4-937E775E9A4F}"/>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pic>
        <p:nvPicPr>
          <p:cNvPr id="1026" name="Picture 2">
            <a:extLst>
              <a:ext uri="{FF2B5EF4-FFF2-40B4-BE49-F238E27FC236}">
                <a16:creationId xmlns:a16="http://schemas.microsoft.com/office/drawing/2014/main" id="{3E0FC8E9-E014-5402-ABA1-EB6D4C33D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825" y="1208405"/>
            <a:ext cx="7231314" cy="49055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B29D0F-EE37-B570-8B1D-F53643595BBE}"/>
              </a:ext>
            </a:extLst>
          </p:cNvPr>
          <p:cNvSpPr txBox="1"/>
          <p:nvPr/>
        </p:nvSpPr>
        <p:spPr>
          <a:xfrm>
            <a:off x="446393" y="254298"/>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Linear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Florida Reports by year</a:t>
            </a:r>
          </a:p>
        </p:txBody>
      </p:sp>
      <p:sp>
        <p:nvSpPr>
          <p:cNvPr id="8" name="TextBox 7">
            <a:extLst>
              <a:ext uri="{FF2B5EF4-FFF2-40B4-BE49-F238E27FC236}">
                <a16:creationId xmlns:a16="http://schemas.microsoft.com/office/drawing/2014/main" id="{065F3776-1C56-0363-A2A7-A0FCE616F2C6}"/>
              </a:ext>
            </a:extLst>
          </p:cNvPr>
          <p:cNvSpPr txBox="1"/>
          <p:nvPr/>
        </p:nvSpPr>
        <p:spPr>
          <a:xfrm>
            <a:off x="446393" y="1400429"/>
            <a:ext cx="3929432" cy="3785652"/>
          </a:xfrm>
          <a:prstGeom prst="rect">
            <a:avLst/>
          </a:prstGeom>
          <a:noFill/>
        </p:spPr>
        <p:txBody>
          <a:bodyPr wrap="square" rtlCol="0">
            <a:spAutoFit/>
          </a:bodyPr>
          <a:lstStyle/>
          <a:p>
            <a:r>
              <a:rPr lang="en-US" sz="2000" dirty="0">
                <a:solidFill>
                  <a:schemeClr val="accent1"/>
                </a:solidFill>
                <a:latin typeface="Arial" panose="020B0604020202020204" pitchFamily="34" charset="0"/>
                <a:cs typeface="Arial" panose="020B0604020202020204" pitchFamily="34" charset="0"/>
              </a:rPr>
              <a:t>Given our data so far, we can see that our variance of attacks is incoherent. This makes it difficult to accurately predict the consistency of attacks in Florida. However, because the regression is at the very least, increasing over time. This backs our hypothesis that as population increases over time then so will the amount of reported Shark Attacks</a:t>
            </a:r>
          </a:p>
        </p:txBody>
      </p:sp>
    </p:spTree>
    <p:extLst>
      <p:ext uri="{BB962C8B-B14F-4D97-AF65-F5344CB8AC3E}">
        <p14:creationId xmlns:p14="http://schemas.microsoft.com/office/powerpoint/2010/main" val="1691937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3A719-BCF5-17FA-2821-51B94B1CF104}"/>
              </a:ext>
            </a:extLst>
          </p:cNvPr>
          <p:cNvSpPr>
            <a:spLocks noGrp="1"/>
          </p:cNvSpPr>
          <p:nvPr>
            <p:ph type="sldNum" sz="quarter" idx="12"/>
          </p:nvPr>
        </p:nvSpPr>
        <p:spPr/>
        <p:txBody>
          <a:bodyPr/>
          <a:lstStyle/>
          <a:p>
            <a:fld id="{B9713C8C-8E70-45D5-AE59-23E60168254E}" type="slidenum">
              <a:rPr lang="en-US" smtClean="0"/>
              <a:t>35</a:t>
            </a:fld>
            <a:endParaRPr lang="en-US" dirty="0"/>
          </a:p>
        </p:txBody>
      </p:sp>
      <p:sp>
        <p:nvSpPr>
          <p:cNvPr id="5" name="Footer Placeholder 25">
            <a:extLst>
              <a:ext uri="{FF2B5EF4-FFF2-40B4-BE49-F238E27FC236}">
                <a16:creationId xmlns:a16="http://schemas.microsoft.com/office/drawing/2014/main" id="{50A044EE-9D4C-78A3-91A4-937E775E9A4F}"/>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6" name="TextBox 5">
            <a:extLst>
              <a:ext uri="{FF2B5EF4-FFF2-40B4-BE49-F238E27FC236}">
                <a16:creationId xmlns:a16="http://schemas.microsoft.com/office/drawing/2014/main" id="{0DB29D0F-EE37-B570-8B1D-F53643595BBE}"/>
              </a:ext>
            </a:extLst>
          </p:cNvPr>
          <p:cNvSpPr txBox="1"/>
          <p:nvPr/>
        </p:nvSpPr>
        <p:spPr>
          <a:xfrm>
            <a:off x="446393" y="254298"/>
            <a:ext cx="1129921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5486C"/>
                </a:solidFill>
                <a:effectLst/>
                <a:uLnTx/>
                <a:uFillTx/>
                <a:latin typeface="Century Gothic"/>
                <a:ea typeface="+mn-ea"/>
                <a:cs typeface="+mn-cs"/>
              </a:rPr>
              <a:t>Linear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486C"/>
                </a:solidFill>
                <a:effectLst/>
                <a:uLnTx/>
                <a:uFillTx/>
                <a:latin typeface="Century Gothic"/>
                <a:ea typeface="+mn-ea"/>
                <a:cs typeface="+mn-cs"/>
              </a:rPr>
              <a:t>Florida Reports by year – Predictions</a:t>
            </a:r>
          </a:p>
        </p:txBody>
      </p:sp>
      <p:pic>
        <p:nvPicPr>
          <p:cNvPr id="3" name="Picture 2">
            <a:extLst>
              <a:ext uri="{FF2B5EF4-FFF2-40B4-BE49-F238E27FC236}">
                <a16:creationId xmlns:a16="http://schemas.microsoft.com/office/drawing/2014/main" id="{D93841C7-98B6-5F8E-9AC2-9E629E8C1BAB}"/>
              </a:ext>
            </a:extLst>
          </p:cNvPr>
          <p:cNvPicPr>
            <a:picLocks noChangeAspect="1"/>
          </p:cNvPicPr>
          <p:nvPr/>
        </p:nvPicPr>
        <p:blipFill>
          <a:blip r:embed="rId2"/>
          <a:stretch>
            <a:fillRect/>
          </a:stretch>
        </p:blipFill>
        <p:spPr>
          <a:xfrm>
            <a:off x="5919592" y="1642847"/>
            <a:ext cx="5078102" cy="189678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83956E1-84DE-3BBF-EF24-930A4A8E4D78}"/>
              </a:ext>
            </a:extLst>
          </p:cNvPr>
          <p:cNvSpPr txBox="1"/>
          <p:nvPr/>
        </p:nvSpPr>
        <p:spPr>
          <a:xfrm>
            <a:off x="562243" y="2149106"/>
            <a:ext cx="4345659" cy="2677656"/>
          </a:xfrm>
          <a:prstGeom prst="rect">
            <a:avLst/>
          </a:prstGeom>
          <a:noFill/>
        </p:spPr>
        <p:txBody>
          <a:bodyPr wrap="square" rtlCol="0">
            <a:spAutoFit/>
          </a:bodyPr>
          <a:lstStyle/>
          <a:p>
            <a:r>
              <a:rPr lang="en-US" sz="2400" dirty="0">
                <a:solidFill>
                  <a:schemeClr val="accent1"/>
                </a:solidFill>
              </a:rPr>
              <a:t>Our hypothesis that reported shark attacks will continue to rise with increased population shows to be true based on the predictions shown for 2022 and 2030. </a:t>
            </a:r>
          </a:p>
        </p:txBody>
      </p:sp>
      <p:pic>
        <p:nvPicPr>
          <p:cNvPr id="12" name="Picture 11">
            <a:extLst>
              <a:ext uri="{FF2B5EF4-FFF2-40B4-BE49-F238E27FC236}">
                <a16:creationId xmlns:a16="http://schemas.microsoft.com/office/drawing/2014/main" id="{7A69B9C8-1373-AAC1-7148-DBED8B79AC97}"/>
              </a:ext>
            </a:extLst>
          </p:cNvPr>
          <p:cNvPicPr>
            <a:picLocks noChangeAspect="1"/>
          </p:cNvPicPr>
          <p:nvPr/>
        </p:nvPicPr>
        <p:blipFill>
          <a:blip r:embed="rId3"/>
          <a:stretch>
            <a:fillRect/>
          </a:stretch>
        </p:blipFill>
        <p:spPr>
          <a:xfrm>
            <a:off x="5919592" y="4025123"/>
            <a:ext cx="5078102" cy="199640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F814C557-8591-449A-6AF3-F60EBD4CC3ED}"/>
              </a:ext>
            </a:extLst>
          </p:cNvPr>
          <p:cNvSpPr txBox="1"/>
          <p:nvPr/>
        </p:nvSpPr>
        <p:spPr>
          <a:xfrm>
            <a:off x="7128587" y="5570375"/>
            <a:ext cx="2444621" cy="432490"/>
          </a:xfrm>
          <a:prstGeom prst="rect">
            <a:avLst/>
          </a:prstGeom>
          <a:noFill/>
          <a:ln w="38100">
            <a:solidFill>
              <a:schemeClr val="accent2"/>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9E40F2BF-956E-6442-7D52-BF19CE0BD431}"/>
              </a:ext>
            </a:extLst>
          </p:cNvPr>
          <p:cNvSpPr txBox="1"/>
          <p:nvPr/>
        </p:nvSpPr>
        <p:spPr>
          <a:xfrm>
            <a:off x="7066383" y="3083599"/>
            <a:ext cx="2444621" cy="432490"/>
          </a:xfrm>
          <a:prstGeom prst="rect">
            <a:avLst/>
          </a:prstGeom>
          <a:noFill/>
          <a:ln w="38100">
            <a:solidFill>
              <a:schemeClr val="accent2"/>
            </a:solidFill>
          </a:ln>
        </p:spPr>
        <p:txBody>
          <a:bodyPr wrap="square" rtlCol="0">
            <a:spAutoFit/>
          </a:bodyPr>
          <a:lstStyle/>
          <a:p>
            <a:endParaRPr lang="en-US" dirty="0"/>
          </a:p>
        </p:txBody>
      </p:sp>
    </p:spTree>
    <p:extLst>
      <p:ext uri="{BB962C8B-B14F-4D97-AF65-F5344CB8AC3E}">
        <p14:creationId xmlns:p14="http://schemas.microsoft.com/office/powerpoint/2010/main" val="2805651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9B02-F18C-5C2B-ACB6-E3AABA39B260}"/>
              </a:ext>
            </a:extLst>
          </p:cNvPr>
          <p:cNvSpPr>
            <a:spLocks noGrp="1"/>
          </p:cNvSpPr>
          <p:nvPr>
            <p:ph type="title"/>
          </p:nvPr>
        </p:nvSpPr>
        <p:spPr>
          <a:xfrm>
            <a:off x="1915232" y="2242457"/>
            <a:ext cx="3731849" cy="2373086"/>
          </a:xfrm>
        </p:spPr>
        <p:txBody>
          <a:bodyPr/>
          <a:lstStyle/>
          <a:p>
            <a:r>
              <a:rPr lang="en-US" i="0" dirty="0">
                <a:solidFill>
                  <a:schemeClr val="accent3"/>
                </a:solidFill>
                <a:latin typeface="Arial" panose="020B0604020202020204" pitchFamily="34" charset="0"/>
                <a:cs typeface="Arial" panose="020B0604020202020204" pitchFamily="34" charset="0"/>
              </a:rPr>
              <a:t>Data Limitations</a:t>
            </a:r>
          </a:p>
        </p:txBody>
      </p:sp>
      <p:sp>
        <p:nvSpPr>
          <p:cNvPr id="5" name="Slide Number Placeholder 4">
            <a:extLst>
              <a:ext uri="{FF2B5EF4-FFF2-40B4-BE49-F238E27FC236}">
                <a16:creationId xmlns:a16="http://schemas.microsoft.com/office/drawing/2014/main" id="{917D5EDC-DD75-48D3-EF75-71E5ED0D93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6" name="Content Placeholder 5">
            <a:extLst>
              <a:ext uri="{FF2B5EF4-FFF2-40B4-BE49-F238E27FC236}">
                <a16:creationId xmlns:a16="http://schemas.microsoft.com/office/drawing/2014/main" id="{CA268492-C60A-CCBC-D85C-8265CAF9A4D3}"/>
              </a:ext>
            </a:extLst>
          </p:cNvPr>
          <p:cNvSpPr>
            <a:spLocks noGrp="1"/>
          </p:cNvSpPr>
          <p:nvPr>
            <p:ph sz="quarter" idx="13"/>
          </p:nvPr>
        </p:nvSpPr>
        <p:spPr>
          <a:xfrm>
            <a:off x="6735763" y="1289050"/>
            <a:ext cx="4618037" cy="5432425"/>
          </a:xfrm>
        </p:spPr>
        <p:txBody>
          <a:bodyPr>
            <a:normAutofit/>
          </a:bodyPr>
          <a:lstStyle/>
          <a:p>
            <a:pPr marL="285750" indent="-285750">
              <a:buFont typeface="Arial" panose="020B0604020202020204" pitchFamily="34" charset="0"/>
              <a:buChar char="•"/>
            </a:pPr>
            <a:r>
              <a:rPr lang="en-US" sz="2800" dirty="0">
                <a:solidFill>
                  <a:schemeClr val="accent1"/>
                </a:solidFill>
                <a:latin typeface="Arial" panose="020B0604020202020204" pitchFamily="34" charset="0"/>
                <a:cs typeface="Arial" panose="020B0604020202020204" pitchFamily="34" charset="0"/>
              </a:rPr>
              <a:t>Case Reports have missing data like the age, gender, and type of shark </a:t>
            </a:r>
          </a:p>
          <a:p>
            <a:pPr marL="285750" indent="-285750">
              <a:buFont typeface="Arial" panose="020B0604020202020204" pitchFamily="34" charset="0"/>
              <a:buChar char="•"/>
            </a:pPr>
            <a:r>
              <a:rPr lang="en-US" sz="2800" dirty="0">
                <a:solidFill>
                  <a:schemeClr val="accent1"/>
                </a:solidFill>
                <a:latin typeface="Arial" panose="020B0604020202020204" pitchFamily="34" charset="0"/>
                <a:cs typeface="Arial" panose="020B0604020202020204" pitchFamily="34" charset="0"/>
              </a:rPr>
              <a:t>Lack of reporting around the world</a:t>
            </a:r>
          </a:p>
          <a:p>
            <a:pPr marL="285750" indent="-285750">
              <a:buFont typeface="Arial" panose="020B0604020202020204" pitchFamily="34" charset="0"/>
              <a:buChar char="•"/>
            </a:pPr>
            <a:r>
              <a:rPr lang="en-US" sz="2800" dirty="0">
                <a:solidFill>
                  <a:schemeClr val="accent1"/>
                </a:solidFill>
                <a:latin typeface="Arial" panose="020B0604020202020204" pitchFamily="34" charset="0"/>
                <a:cs typeface="Arial" panose="020B0604020202020204" pitchFamily="34" charset="0"/>
              </a:rPr>
              <a:t>What is considered a shark attack is subjective, there were several that may not have been shark related</a:t>
            </a:r>
          </a:p>
          <a:p>
            <a:endParaRPr lang="en-US" dirty="0"/>
          </a:p>
          <a:p>
            <a:pPr marL="285750" indent="-285750">
              <a:buFont typeface="Arial" panose="020B0604020202020204" pitchFamily="34" charset="0"/>
              <a:buChar char="•"/>
            </a:pPr>
            <a:endParaRPr lang="en-US" dirty="0"/>
          </a:p>
        </p:txBody>
      </p:sp>
      <p:sp>
        <p:nvSpPr>
          <p:cNvPr id="7" name="Footer Placeholder 25">
            <a:extLst>
              <a:ext uri="{FF2B5EF4-FFF2-40B4-BE49-F238E27FC236}">
                <a16:creationId xmlns:a16="http://schemas.microsoft.com/office/drawing/2014/main" id="{3C423E23-EB0E-D7C4-351D-E21597473192}"/>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3495222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Lst>
          </a:blip>
          <a:srcRect l="1442" r="1442"/>
          <a:stretch/>
        </p:blipFill>
        <p:spPr>
          <a:xfrm>
            <a:off x="0" y="0"/>
            <a:ext cx="6105136" cy="4191000"/>
          </a:xfrm>
        </p:spPr>
      </p:pic>
      <p:pic>
        <p:nvPicPr>
          <p:cNvPr id="9" name="Picture Placeholder 8">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artisticCutout/>
                    </a14:imgEffect>
                  </a14:imgLayer>
                </a14:imgProps>
              </a:ext>
            </a:extLst>
          </a:blip>
          <a:srcRect t="13324" b="13324"/>
          <a:stretch/>
        </p:blipFill>
        <p:spPr>
          <a:xfrm>
            <a:off x="462420" y="4304418"/>
            <a:ext cx="5414116" cy="2553582"/>
          </a:xfr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6739128" y="365760"/>
            <a:ext cx="4617720" cy="669938"/>
          </a:xfrm>
        </p:spPr>
        <p:txBody>
          <a:bodyPr/>
          <a:lstStyle/>
          <a:p>
            <a:r>
              <a:rPr lang="en-US" b="1" i="0" dirty="0">
                <a:solidFill>
                  <a:schemeClr val="accent1"/>
                </a:solidFill>
                <a:latin typeface="+mn-lt"/>
              </a:rPr>
              <a:t>Conclusion</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6189306" y="1528393"/>
            <a:ext cx="5257800" cy="5010519"/>
          </a:xfrm>
        </p:spPr>
        <p:txBody>
          <a:bodyPr>
            <a:normAutofit/>
          </a:bodyPr>
          <a:lstStyle/>
          <a:p>
            <a:pPr marL="0" indent="0">
              <a:buNone/>
            </a:pPr>
            <a:r>
              <a:rPr lang="en-US" sz="2000" b="1" dirty="0">
                <a:solidFill>
                  <a:schemeClr val="accent1"/>
                </a:solidFill>
                <a:latin typeface="Arial" panose="020B0604020202020204" pitchFamily="34" charset="0"/>
                <a:cs typeface="Arial" panose="020B0604020202020204" pitchFamily="34" charset="0"/>
              </a:rPr>
              <a:t>Based on the data that was analyzed:</a:t>
            </a:r>
          </a:p>
          <a:p>
            <a:pPr marL="285750" indent="-285750">
              <a:buFont typeface="Arial" panose="020B0604020202020204" pitchFamily="34" charset="0"/>
              <a:buChar char="•"/>
            </a:pPr>
            <a:r>
              <a:rPr lang="en-US" sz="2000" dirty="0">
                <a:solidFill>
                  <a:schemeClr val="accent1"/>
                </a:solidFill>
                <a:latin typeface="Arial" panose="020B0604020202020204" pitchFamily="34" charset="0"/>
                <a:cs typeface="Arial" panose="020B0604020202020204" pitchFamily="34" charset="0"/>
              </a:rPr>
              <a:t>Fatal shark attacks are very rare, making up for ~2% of reported shark attacks</a:t>
            </a:r>
          </a:p>
          <a:p>
            <a:pPr marL="285750" indent="-285750">
              <a:buFont typeface="Arial" panose="020B0604020202020204" pitchFamily="34" charset="0"/>
              <a:buChar char="•"/>
            </a:pPr>
            <a:r>
              <a:rPr lang="en-US" sz="2000" dirty="0">
                <a:solidFill>
                  <a:schemeClr val="accent1"/>
                </a:solidFill>
                <a:latin typeface="Arial" panose="020B0604020202020204" pitchFamily="34" charset="0"/>
                <a:cs typeface="Arial" panose="020B0604020202020204" pitchFamily="34" charset="0"/>
              </a:rPr>
              <a:t>Reported attacks are slightly increasing</a:t>
            </a:r>
          </a:p>
          <a:p>
            <a:pPr marL="285750" indent="-285750">
              <a:buFont typeface="Arial" panose="020B0604020202020204" pitchFamily="34" charset="0"/>
              <a:buChar char="•"/>
            </a:pPr>
            <a:r>
              <a:rPr lang="en-US" sz="2000" dirty="0">
                <a:solidFill>
                  <a:schemeClr val="accent1"/>
                </a:solidFill>
                <a:latin typeface="Arial" panose="020B0604020202020204" pitchFamily="34" charset="0"/>
                <a:cs typeface="Arial" panose="020B0604020202020204" pitchFamily="34" charset="0"/>
              </a:rPr>
              <a:t>Florida has the most reported shark attacks</a:t>
            </a:r>
          </a:p>
          <a:p>
            <a:pPr marL="285750" indent="-285750">
              <a:buFont typeface="Arial" panose="020B0604020202020204" pitchFamily="34" charset="0"/>
              <a:buChar char="•"/>
            </a:pPr>
            <a:r>
              <a:rPr lang="en-US" sz="2000" dirty="0">
                <a:solidFill>
                  <a:schemeClr val="accent1"/>
                </a:solidFill>
                <a:latin typeface="Arial" panose="020B0604020202020204" pitchFamily="34" charset="0"/>
                <a:cs typeface="Arial" panose="020B0604020202020204" pitchFamily="34" charset="0"/>
              </a:rPr>
              <a:t>Men are 3x more likely than women to be reported attacked by a shark</a:t>
            </a:r>
          </a:p>
          <a:p>
            <a:pPr marL="285750" indent="-285750">
              <a:buFont typeface="Arial" panose="020B0604020202020204" pitchFamily="34" charset="0"/>
              <a:buChar char="•"/>
            </a:pPr>
            <a:r>
              <a:rPr lang="en-US" sz="2000" dirty="0">
                <a:solidFill>
                  <a:schemeClr val="accent1"/>
                </a:solidFill>
                <a:latin typeface="Arial" panose="020B0604020202020204" pitchFamily="34" charset="0"/>
                <a:cs typeface="Arial" panose="020B0604020202020204" pitchFamily="34" charset="0"/>
              </a:rPr>
              <a:t>July – September have the most reported shark attacks, and November – March with the least.</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Tree>
    <p:extLst>
      <p:ext uri="{BB962C8B-B14F-4D97-AF65-F5344CB8AC3E}">
        <p14:creationId xmlns:p14="http://schemas.microsoft.com/office/powerpoint/2010/main" val="120526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p:txBody>
          <a:bodyPr/>
          <a:lstStyle/>
          <a:p>
            <a:r>
              <a:rPr lang="en-US" b="1" i="0" dirty="0">
                <a:solidFill>
                  <a:schemeClr val="accent1"/>
                </a:solidFill>
                <a:latin typeface="+mn-lt"/>
              </a:rPr>
              <a:t>Data Location</a:t>
            </a:r>
          </a:p>
        </p:txBody>
      </p:sp>
      <p:sp>
        <p:nvSpPr>
          <p:cNvPr id="3" name="Content Placeholder 2">
            <a:extLst>
              <a:ext uri="{FF2B5EF4-FFF2-40B4-BE49-F238E27FC236}">
                <a16:creationId xmlns:a16="http://schemas.microsoft.com/office/drawing/2014/main" id="{95E55AEB-CE51-B2C3-7C2E-15864CB1DB5A}"/>
              </a:ext>
            </a:extLst>
          </p:cNvPr>
          <p:cNvSpPr>
            <a:spLocks noGrp="1"/>
          </p:cNvSpPr>
          <p:nvPr>
            <p:ph idx="1"/>
          </p:nvPr>
        </p:nvSpPr>
        <p:spPr/>
        <p:txBody>
          <a:bodyPr/>
          <a:lstStyle/>
          <a:p>
            <a:r>
              <a:rPr lang="en-US" dirty="0">
                <a:hlinkClick r:id="rId3" action="ppaction://hlinkfile"/>
              </a:rPr>
              <a:t>file:///C:/Users/brenn/SMU_Bootcamp/Projects/project_1_group_3/smu_project1_sharkattacks/smu_project1_sharkattacks/bee_work/export.html</a:t>
            </a:r>
            <a:endParaRPr lang="en-US" dirty="0"/>
          </a:p>
          <a:p>
            <a:endParaRPr lang="en-US" dirty="0"/>
          </a:p>
        </p:txBody>
      </p:sp>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8" name="Footer Placeholder 25">
            <a:extLst>
              <a:ext uri="{FF2B5EF4-FFF2-40B4-BE49-F238E27FC236}">
                <a16:creationId xmlns:a16="http://schemas.microsoft.com/office/drawing/2014/main" id="{39974F5E-53AC-A07F-7286-9A0A4D10DC68}"/>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3333341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63FA-BE3E-284F-1FE3-A909673966C1}"/>
              </a:ext>
            </a:extLst>
          </p:cNvPr>
          <p:cNvSpPr>
            <a:spLocks noGrp="1"/>
          </p:cNvSpPr>
          <p:nvPr>
            <p:ph type="title"/>
          </p:nvPr>
        </p:nvSpPr>
        <p:spPr>
          <a:xfrm>
            <a:off x="3325368" y="2498805"/>
            <a:ext cx="5541264" cy="1188720"/>
          </a:xfrm>
        </p:spPr>
        <p:txBody>
          <a:bodyPr>
            <a:normAutofit/>
          </a:bodyPr>
          <a:lstStyle/>
          <a:p>
            <a:r>
              <a:rPr lang="en-US" sz="7200" dirty="0"/>
              <a:t>Thank you!</a:t>
            </a:r>
          </a:p>
        </p:txBody>
      </p:sp>
      <p:sp>
        <p:nvSpPr>
          <p:cNvPr id="5" name="Slide Number Placeholder 4">
            <a:extLst>
              <a:ext uri="{FF2B5EF4-FFF2-40B4-BE49-F238E27FC236}">
                <a16:creationId xmlns:a16="http://schemas.microsoft.com/office/drawing/2014/main" id="{0416651D-5072-3A22-B38A-98BD4B2605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6" name="Text Placeholder 5">
            <a:extLst>
              <a:ext uri="{FF2B5EF4-FFF2-40B4-BE49-F238E27FC236}">
                <a16:creationId xmlns:a16="http://schemas.microsoft.com/office/drawing/2014/main" id="{DBFC8205-F33B-7283-8071-44FA31E6CC0C}"/>
              </a:ext>
            </a:extLst>
          </p:cNvPr>
          <p:cNvSpPr>
            <a:spLocks noGrp="1"/>
          </p:cNvSpPr>
          <p:nvPr>
            <p:ph type="body" sz="quarter" idx="13"/>
          </p:nvPr>
        </p:nvSpPr>
        <p:spPr>
          <a:xfrm>
            <a:off x="3878580" y="3840480"/>
            <a:ext cx="4434840" cy="1188720"/>
          </a:xfrm>
        </p:spPr>
        <p:txBody>
          <a:bodyPr>
            <a:normAutofit/>
          </a:bodyPr>
          <a:lstStyle/>
          <a:p>
            <a:r>
              <a:rPr lang="en-US" sz="3600" dirty="0">
                <a:latin typeface="Arial" panose="020B0604020202020204" pitchFamily="34" charset="0"/>
                <a:cs typeface="Arial" panose="020B0604020202020204" pitchFamily="34" charset="0"/>
              </a:rPr>
              <a:t>Questions?</a:t>
            </a:r>
          </a:p>
        </p:txBody>
      </p:sp>
      <p:sp>
        <p:nvSpPr>
          <p:cNvPr id="7" name="Footer Placeholder 25">
            <a:extLst>
              <a:ext uri="{FF2B5EF4-FFF2-40B4-BE49-F238E27FC236}">
                <a16:creationId xmlns:a16="http://schemas.microsoft.com/office/drawing/2014/main" id="{415000ED-29C6-0A1A-C49F-795812599FB6}"/>
              </a:ext>
            </a:extLst>
          </p:cNvPr>
          <p:cNvSpPr>
            <a:spLocks noGrp="1"/>
          </p:cNvSpPr>
          <p:nvPr>
            <p:ph type="ftr" sz="quarter" idx="11"/>
          </p:nvPr>
        </p:nvSpPr>
        <p:spPr>
          <a:xfrm>
            <a:off x="261025" y="6370875"/>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52851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Lst>
          </a:blip>
          <a:srcRect l="8817" r="8817"/>
          <a:stretch/>
        </p:blipFill>
        <p:spPr>
          <a:xfrm>
            <a:off x="6371716" y="1753177"/>
            <a:ext cx="1899829" cy="1942042"/>
          </a:xfrm>
          <a:noFill/>
          <a:ln>
            <a:solidFill>
              <a:schemeClr val="accent1"/>
            </a:solidFill>
          </a:ln>
        </p:spPr>
      </p:pic>
      <p:pic>
        <p:nvPicPr>
          <p:cNvPr id="3" name="Picture Placeholder 2">
            <a:extLst>
              <a:ext uri="{FF2B5EF4-FFF2-40B4-BE49-F238E27FC236}">
                <a16:creationId xmlns:a16="http://schemas.microsoft.com/office/drawing/2014/main" id="{594A8EAB-9D09-B6CD-1462-A08264D608B4}"/>
              </a:ext>
            </a:extLst>
          </p:cNvPr>
          <p:cNvPicPr>
            <a:picLocks noGrp="1" noChangeAspect="1"/>
          </p:cNvPicPr>
          <p:nvPr>
            <p:ph type="pic" sz="quarter" idx="14"/>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artisticCutout/>
                    </a14:imgEffect>
                  </a14:imgLayer>
                </a14:imgProps>
              </a:ext>
            </a:extLst>
          </a:blip>
          <a:srcRect l="10296" r="10296"/>
          <a:stretch>
            <a:fillRect/>
          </a:stretch>
        </p:blipFill>
        <p:spPr>
          <a:xfrm>
            <a:off x="3951621" y="2129467"/>
            <a:ext cx="2052638" cy="1662112"/>
          </a:xfrm>
          <a:ln>
            <a:solidFill>
              <a:schemeClr val="accent1"/>
            </a:solidFill>
          </a:ln>
        </p:spPr>
      </p:pic>
      <p:pic>
        <p:nvPicPr>
          <p:cNvPr id="17" name="Picture Placeholder 16" descr="A rock in the water&#10;&#10;Description automatically generated with medium confidence">
            <a:extLst>
              <a:ext uri="{FF2B5EF4-FFF2-40B4-BE49-F238E27FC236}">
                <a16:creationId xmlns:a16="http://schemas.microsoft.com/office/drawing/2014/main" id="{4C80C4B6-A06A-24DA-75F8-542CE7DCFB0C}"/>
              </a:ext>
            </a:extLst>
          </p:cNvPr>
          <p:cNvPicPr>
            <a:picLocks noGrp="1" noChangeAspect="1"/>
          </p:cNvPicPr>
          <p:nvPr>
            <p:ph type="pic" sz="quarter" idx="15"/>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artisticCutout/>
                    </a14:imgEffect>
                  </a14:imgLayer>
                </a14:imgProps>
              </a:ext>
            </a:extLst>
          </a:blip>
          <a:srcRect l="8803" r="8803"/>
          <a:stretch>
            <a:fillRect/>
          </a:stretch>
        </p:blipFill>
        <p:spPr>
          <a:xfrm>
            <a:off x="1549432" y="1993616"/>
            <a:ext cx="2054225" cy="1662113"/>
          </a:xfrm>
          <a:ln>
            <a:solidFill>
              <a:schemeClr val="accent1"/>
            </a:solidFill>
          </a:ln>
        </p:spPr>
      </p:pic>
      <p:pic>
        <p:nvPicPr>
          <p:cNvPr id="13" name="Picture Placeholder 12">
            <a:extLst>
              <a:ext uri="{FF2B5EF4-FFF2-40B4-BE49-F238E27FC236}">
                <a16:creationId xmlns:a16="http://schemas.microsoft.com/office/drawing/2014/main" id="{E111CFB4-82D5-7123-E28F-0D84288C24D3}"/>
              </a:ext>
            </a:extLst>
          </p:cNvPr>
          <p:cNvPicPr>
            <a:picLocks noGrp="1" noChangeAspect="1"/>
          </p:cNvPicPr>
          <p:nvPr>
            <p:ph type="pic" sz="quarter" idx="16"/>
          </p:nvPr>
        </p:nvPicPr>
        <p:blipFill>
          <a:blip r:embed="rId9">
            <a:duotone>
              <a:schemeClr val="accent2">
                <a:shade val="45000"/>
                <a:satMod val="135000"/>
              </a:schemeClr>
              <a:prstClr val="white"/>
            </a:duotone>
            <a:extLst>
              <a:ext uri="{BEBA8EAE-BF5A-486C-A8C5-ECC9F3942E4B}">
                <a14:imgProps xmlns:a14="http://schemas.microsoft.com/office/drawing/2010/main">
                  <a14:imgLayer r:embed="rId10">
                    <a14:imgEffect>
                      <a14:artisticCutout/>
                    </a14:imgEffect>
                  </a14:imgLayer>
                </a14:imgProps>
              </a:ext>
            </a:extLst>
          </a:blip>
          <a:srcRect l="15306" r="15306"/>
          <a:stretch/>
        </p:blipFill>
        <p:spPr>
          <a:xfrm>
            <a:off x="8679127" y="2129467"/>
            <a:ext cx="2052637" cy="1662112"/>
          </a:xfrm>
          <a:ln>
            <a:solidFill>
              <a:schemeClr val="accent1"/>
            </a:solidFill>
          </a:ln>
        </p:spPr>
      </p:pic>
      <p:sp>
        <p:nvSpPr>
          <p:cNvPr id="24" name="Slide Number Placeholder 8">
            <a:extLst>
              <a:ext uri="{FF2B5EF4-FFF2-40B4-BE49-F238E27FC236}">
                <a16:creationId xmlns:a16="http://schemas.microsoft.com/office/drawing/2014/main" id="{01CDB197-0FCF-47C3-1DE6-5CA2C740E90F}"/>
              </a:ext>
            </a:extLst>
          </p:cNvPr>
          <p:cNvSpPr>
            <a:spLocks noGrp="1"/>
          </p:cNvSpPr>
          <p:nvPr>
            <p:ph type="sldNum" sz="quarter" idx="12"/>
          </p:nvPr>
        </p:nvSpPr>
        <p:spPr>
          <a:xfrm>
            <a:off x="8610600" y="6356350"/>
            <a:ext cx="2743200" cy="365125"/>
          </a:xfrm>
        </p:spPr>
        <p:txBody>
          <a:bodyPr/>
          <a:lstStyle/>
          <a:p>
            <a:pPr>
              <a:spcAft>
                <a:spcPts val="600"/>
              </a:spcAft>
            </a:pPr>
            <a:fld id="{B9713C8C-8E70-45D5-AE59-23E60168254E}" type="slidenum">
              <a:rPr lang="en-US" smtClean="0"/>
              <a:pPr>
                <a:spcAft>
                  <a:spcPts val="600"/>
                </a:spcAft>
              </a:pPr>
              <a:t>4</a:t>
            </a:fld>
            <a:endParaRPr lang="en-US"/>
          </a:p>
        </p:txBody>
      </p:sp>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a:xfrm>
            <a:off x="838200" y="365125"/>
            <a:ext cx="10515600" cy="1325563"/>
          </a:xfrm>
        </p:spPr>
        <p:txBody>
          <a:bodyPr anchor="ctr">
            <a:normAutofit/>
          </a:bodyPr>
          <a:lstStyle/>
          <a:p>
            <a:r>
              <a:rPr lang="en-US" b="1" i="0" dirty="0">
                <a:solidFill>
                  <a:schemeClr val="accent1"/>
                </a:solidFill>
                <a:latin typeface="+mn-lt"/>
              </a:rPr>
              <a:t>Research Questions</a:t>
            </a:r>
          </a:p>
        </p:txBody>
      </p:sp>
      <p:sp>
        <p:nvSpPr>
          <p:cNvPr id="26" name="Text Placeholder 10">
            <a:extLst>
              <a:ext uri="{FF2B5EF4-FFF2-40B4-BE49-F238E27FC236}">
                <a16:creationId xmlns:a16="http://schemas.microsoft.com/office/drawing/2014/main" id="{D3829BFA-789B-A952-D638-0C8A32E7B4C4}"/>
              </a:ext>
            </a:extLst>
          </p:cNvPr>
          <p:cNvSpPr>
            <a:spLocks noGrp="1"/>
          </p:cNvSpPr>
          <p:nvPr>
            <p:ph type="body" sz="quarter" idx="18"/>
          </p:nvPr>
        </p:nvSpPr>
        <p:spPr>
          <a:xfrm>
            <a:off x="1576959" y="4137478"/>
            <a:ext cx="2057400" cy="731520"/>
          </a:xfrm>
        </p:spPr>
        <p:txBody>
          <a:bodyPr>
            <a:normAutofit fontScale="85000" lnSpcReduction="10000"/>
          </a:bodyPr>
          <a:lstStyle/>
          <a:p>
            <a:r>
              <a:rPr lang="en-US" sz="1800" b="0" i="0" u="none" strike="noStrike" dirty="0">
                <a:solidFill>
                  <a:schemeClr val="accent1"/>
                </a:solidFill>
                <a:effectLst/>
                <a:latin typeface="Arial" panose="020B0604020202020204" pitchFamily="34" charset="0"/>
              </a:rPr>
              <a:t>Where do reported shark attacks happen most in the world?</a:t>
            </a:r>
            <a:endParaRPr lang="en-US" dirty="0">
              <a:solidFill>
                <a:schemeClr val="accent1"/>
              </a:solidFill>
            </a:endParaRPr>
          </a:p>
        </p:txBody>
      </p:sp>
      <p:sp>
        <p:nvSpPr>
          <p:cNvPr id="32" name="Text Placeholder 14">
            <a:extLst>
              <a:ext uri="{FF2B5EF4-FFF2-40B4-BE49-F238E27FC236}">
                <a16:creationId xmlns:a16="http://schemas.microsoft.com/office/drawing/2014/main" id="{5B792085-5A58-A2E5-30DE-575B3CC3B574}"/>
              </a:ext>
            </a:extLst>
          </p:cNvPr>
          <p:cNvSpPr>
            <a:spLocks noGrp="1"/>
          </p:cNvSpPr>
          <p:nvPr>
            <p:ph type="body" sz="quarter" idx="22"/>
          </p:nvPr>
        </p:nvSpPr>
        <p:spPr>
          <a:xfrm>
            <a:off x="8687655" y="3939198"/>
            <a:ext cx="2057400" cy="929800"/>
          </a:xfrm>
        </p:spPr>
        <p:txBody>
          <a:bodyPr>
            <a:noAutofit/>
          </a:bodyPr>
          <a:lstStyle/>
          <a:p>
            <a:r>
              <a:rPr lang="en-US" sz="1500" b="0" i="0" u="none" strike="noStrike" dirty="0">
                <a:solidFill>
                  <a:schemeClr val="accent1"/>
                </a:solidFill>
                <a:effectLst/>
                <a:latin typeface="Arial" panose="020B0604020202020204" pitchFamily="34" charset="0"/>
              </a:rPr>
              <a:t>What reported month of the year do shark attacks occur most often?</a:t>
            </a:r>
            <a:endParaRPr lang="en-US" sz="1500" dirty="0">
              <a:solidFill>
                <a:schemeClr val="accent1"/>
              </a:solidFill>
            </a:endParaRPr>
          </a:p>
        </p:txBody>
      </p:sp>
      <p:sp>
        <p:nvSpPr>
          <p:cNvPr id="36" name="Text Placeholder 16">
            <a:extLst>
              <a:ext uri="{FF2B5EF4-FFF2-40B4-BE49-F238E27FC236}">
                <a16:creationId xmlns:a16="http://schemas.microsoft.com/office/drawing/2014/main" id="{0149119E-D69B-762D-9AB3-001EAADAEEB2}"/>
              </a:ext>
            </a:extLst>
          </p:cNvPr>
          <p:cNvSpPr>
            <a:spLocks noGrp="1"/>
          </p:cNvSpPr>
          <p:nvPr>
            <p:ph type="body" sz="quarter" idx="24"/>
          </p:nvPr>
        </p:nvSpPr>
        <p:spPr>
          <a:xfrm>
            <a:off x="6312993" y="3935443"/>
            <a:ext cx="2057400" cy="933555"/>
          </a:xfrm>
        </p:spPr>
        <p:txBody>
          <a:bodyPr>
            <a:normAutofit/>
          </a:bodyPr>
          <a:lstStyle/>
          <a:p>
            <a:r>
              <a:rPr lang="en-US" sz="1600" b="0" i="0" u="none" strike="noStrike" dirty="0">
                <a:solidFill>
                  <a:schemeClr val="accent1"/>
                </a:solidFill>
                <a:effectLst/>
                <a:latin typeface="Arial" panose="020B0604020202020204" pitchFamily="34" charset="0"/>
              </a:rPr>
              <a:t>How severe was the attack?</a:t>
            </a:r>
            <a:endParaRPr lang="en-US" sz="1500" b="0" i="0" u="none" strike="noStrike" dirty="0">
              <a:solidFill>
                <a:schemeClr val="accent1"/>
              </a:solidFill>
              <a:effectLst/>
              <a:latin typeface="Arial" panose="020B0604020202020204" pitchFamily="34" charset="0"/>
            </a:endParaRPr>
          </a:p>
        </p:txBody>
      </p:sp>
      <p:sp>
        <p:nvSpPr>
          <p:cNvPr id="40" name="Text Placeholder 18">
            <a:extLst>
              <a:ext uri="{FF2B5EF4-FFF2-40B4-BE49-F238E27FC236}">
                <a16:creationId xmlns:a16="http://schemas.microsoft.com/office/drawing/2014/main" id="{FF480799-FF7F-9CEA-6B2B-B7D423E0829E}"/>
              </a:ext>
            </a:extLst>
          </p:cNvPr>
          <p:cNvSpPr>
            <a:spLocks noGrp="1"/>
          </p:cNvSpPr>
          <p:nvPr>
            <p:ph type="body" sz="quarter" idx="26"/>
          </p:nvPr>
        </p:nvSpPr>
        <p:spPr>
          <a:xfrm>
            <a:off x="3951621" y="4031803"/>
            <a:ext cx="2057400" cy="837195"/>
          </a:xfrm>
        </p:spPr>
        <p:txBody>
          <a:bodyPr>
            <a:noAutofit/>
          </a:bodyPr>
          <a:lstStyle/>
          <a:p>
            <a:r>
              <a:rPr lang="en-US" sz="1500" b="0" i="0" u="none" strike="noStrike" dirty="0">
                <a:solidFill>
                  <a:schemeClr val="accent1"/>
                </a:solidFill>
                <a:effectLst/>
                <a:latin typeface="Arial" panose="020B0604020202020204" pitchFamily="34" charset="0"/>
              </a:rPr>
              <a:t>What reported activities are being done during a Shark attack?</a:t>
            </a:r>
            <a:endParaRPr lang="en-US" sz="1500" dirty="0">
              <a:solidFill>
                <a:schemeClr val="accent1"/>
              </a:solidFill>
            </a:endParaRPr>
          </a:p>
        </p:txBody>
      </p:sp>
      <p:sp>
        <p:nvSpPr>
          <p:cNvPr id="35" name="Footer Placeholder 25">
            <a:extLst>
              <a:ext uri="{FF2B5EF4-FFF2-40B4-BE49-F238E27FC236}">
                <a16:creationId xmlns:a16="http://schemas.microsoft.com/office/drawing/2014/main" id="{5DF50C77-373D-AD65-3146-F169D59A1287}"/>
              </a:ext>
            </a:extLst>
          </p:cNvPr>
          <p:cNvSpPr>
            <a:spLocks noGrp="1"/>
          </p:cNvSpPr>
          <p:nvPr>
            <p:ph type="ftr" sz="quarter" idx="11"/>
          </p:nvPr>
        </p:nvSpPr>
        <p:spPr>
          <a:xfrm>
            <a:off x="261025" y="6370875"/>
            <a:ext cx="4114800" cy="365125"/>
          </a:xfrm>
        </p:spPr>
        <p:txBody>
          <a:body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sp>
        <p:nvSpPr>
          <p:cNvPr id="2" name="TextBox 1">
            <a:extLst>
              <a:ext uri="{FF2B5EF4-FFF2-40B4-BE49-F238E27FC236}">
                <a16:creationId xmlns:a16="http://schemas.microsoft.com/office/drawing/2014/main" id="{8418C8E4-8574-B53F-B24A-634B422B1B9E}"/>
              </a:ext>
            </a:extLst>
          </p:cNvPr>
          <p:cNvSpPr txBox="1"/>
          <p:nvPr/>
        </p:nvSpPr>
        <p:spPr>
          <a:xfrm>
            <a:off x="1350758" y="5256842"/>
            <a:ext cx="9722840" cy="646331"/>
          </a:xfrm>
          <a:prstGeom prst="rect">
            <a:avLst/>
          </a:prstGeom>
          <a:noFill/>
        </p:spPr>
        <p:txBody>
          <a:bodyPr wrap="square" rtlCol="0">
            <a:spAutoFit/>
          </a:bodyPr>
          <a:lstStyle/>
          <a:p>
            <a:r>
              <a:rPr lang="en-US" b="1" dirty="0">
                <a:solidFill>
                  <a:schemeClr val="accent1"/>
                </a:solidFill>
              </a:rPr>
              <a:t>Hypothesis: As population increases over time, reported shark attacks will also increase. </a:t>
            </a:r>
          </a:p>
        </p:txBody>
      </p:sp>
      <p:cxnSp>
        <p:nvCxnSpPr>
          <p:cNvPr id="6" name="Straight Connector 5">
            <a:extLst>
              <a:ext uri="{FF2B5EF4-FFF2-40B4-BE49-F238E27FC236}">
                <a16:creationId xmlns:a16="http://schemas.microsoft.com/office/drawing/2014/main" id="{8DF65570-285C-BC48-DD99-E730703205C0}"/>
              </a:ext>
            </a:extLst>
          </p:cNvPr>
          <p:cNvCxnSpPr/>
          <p:nvPr/>
        </p:nvCxnSpPr>
        <p:spPr>
          <a:xfrm>
            <a:off x="261025" y="5016617"/>
            <a:ext cx="1152550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br>
              <a:rPr lang="en-US" dirty="0">
                <a:solidFill>
                  <a:schemeClr val="accent3"/>
                </a:solidFill>
              </a:rPr>
            </a:br>
            <a:r>
              <a:rPr lang="en-US" b="0" i="0" dirty="0">
                <a:solidFill>
                  <a:schemeClr val="accent3"/>
                </a:solidFill>
                <a:effectLst/>
                <a:latin typeface="Roboto" panose="02000000000000000000" pitchFamily="2" charset="0"/>
              </a:rPr>
              <a:t>“Interesting fact: a shark will only attack you if you’re wet.” </a:t>
            </a:r>
            <a:endParaRPr lang="en-US" dirty="0">
              <a:solidFill>
                <a:schemeClr val="accent3"/>
              </a:solidFill>
            </a:endParaRP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5</a:t>
            </a:fld>
            <a:endParaRPr lang="en-US" dirty="0"/>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normAutofit/>
          </a:bodyPr>
          <a:lstStyle/>
          <a:p>
            <a:r>
              <a:rPr lang="en-US" sz="4000" b="1" i="0" dirty="0">
                <a:solidFill>
                  <a:schemeClr val="accent3"/>
                </a:solidFill>
                <a:effectLst/>
                <a:latin typeface="Roboto" panose="02000000000000000000" pitchFamily="2" charset="0"/>
              </a:rPr>
              <a:t>Sean Lock</a:t>
            </a:r>
            <a:endParaRPr lang="en-US" sz="4000" b="1" cap="none" dirty="0">
              <a:solidFill>
                <a:schemeClr val="accent3"/>
              </a:solidFill>
              <a:latin typeface="+mj-lt"/>
            </a:endParaRPr>
          </a:p>
        </p:txBody>
      </p:sp>
      <p:sp>
        <p:nvSpPr>
          <p:cNvPr id="7" name="Footer Placeholder 25">
            <a:extLst>
              <a:ext uri="{FF2B5EF4-FFF2-40B4-BE49-F238E27FC236}">
                <a16:creationId xmlns:a16="http://schemas.microsoft.com/office/drawing/2014/main" id="{40A488ED-941D-37C7-E78A-FA77C963139D}"/>
              </a:ext>
            </a:extLst>
          </p:cNvPr>
          <p:cNvSpPr>
            <a:spLocks noGrp="1"/>
          </p:cNvSpPr>
          <p:nvPr>
            <p:ph type="ftr" sz="quarter" idx="11"/>
          </p:nvPr>
        </p:nvSpPr>
        <p:spPr>
          <a:xfrm>
            <a:off x="261025" y="6370875"/>
            <a:ext cx="4114800" cy="365125"/>
          </a:xfrm>
        </p:spPr>
        <p:txBody>
          <a:body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spTree>
    <p:extLst>
      <p:ext uri="{BB962C8B-B14F-4D97-AF65-F5344CB8AC3E}">
        <p14:creationId xmlns:p14="http://schemas.microsoft.com/office/powerpoint/2010/main" val="307953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5E35-74DB-E4B9-66AC-C2EDAE55F80A}"/>
              </a:ext>
            </a:extLst>
          </p:cNvPr>
          <p:cNvSpPr>
            <a:spLocks noGrp="1"/>
          </p:cNvSpPr>
          <p:nvPr>
            <p:ph type="title"/>
          </p:nvPr>
        </p:nvSpPr>
        <p:spPr/>
        <p:txBody>
          <a:bodyPr/>
          <a:lstStyle/>
          <a:p>
            <a:r>
              <a:rPr lang="en-US" b="1" i="0" dirty="0">
                <a:solidFill>
                  <a:schemeClr val="accent1"/>
                </a:solidFill>
                <a:latin typeface="+mn-lt"/>
              </a:rPr>
              <a:t>Introduction to data</a:t>
            </a:r>
            <a:endParaRPr lang="en-US" b="1" i="0" dirty="0">
              <a:latin typeface="+mn-lt"/>
            </a:endParaRPr>
          </a:p>
        </p:txBody>
      </p:sp>
      <p:sp>
        <p:nvSpPr>
          <p:cNvPr id="3" name="Content Placeholder 2">
            <a:extLst>
              <a:ext uri="{FF2B5EF4-FFF2-40B4-BE49-F238E27FC236}">
                <a16:creationId xmlns:a16="http://schemas.microsoft.com/office/drawing/2014/main" id="{973E32AB-83F3-CE51-4D95-01664E70B0BF}"/>
              </a:ext>
            </a:extLst>
          </p:cNvPr>
          <p:cNvSpPr>
            <a:spLocks noGrp="1"/>
          </p:cNvSpPr>
          <p:nvPr>
            <p:ph idx="1"/>
          </p:nvPr>
        </p:nvSpPr>
        <p:spPr/>
        <p:txBody>
          <a:bodyPr>
            <a:normAutofit/>
          </a:bodyPr>
          <a:lstStyle/>
          <a:p>
            <a:r>
              <a:rPr lang="en-US" sz="2400" b="0" i="0" u="none" strike="noStrike" baseline="0" dirty="0">
                <a:solidFill>
                  <a:schemeClr val="accent4"/>
                </a:solidFill>
                <a:latin typeface="Arial" panose="020B0604020202020204" pitchFamily="34" charset="0"/>
              </a:rPr>
              <a:t>The dataset we used </a:t>
            </a:r>
            <a:r>
              <a:rPr lang="en-US" sz="2400" dirty="0">
                <a:solidFill>
                  <a:schemeClr val="accent4"/>
                </a:solidFill>
                <a:latin typeface="Arial" panose="020B0604020202020204" pitchFamily="34" charset="0"/>
              </a:rPr>
              <a:t>was </a:t>
            </a:r>
            <a:r>
              <a:rPr lang="en-US" sz="2400" b="0" i="0" u="none" strike="noStrike" baseline="0" dirty="0">
                <a:solidFill>
                  <a:schemeClr val="accent4"/>
                </a:solidFill>
                <a:latin typeface="Arial" panose="020B0604020202020204" pitchFamily="34" charset="0"/>
              </a:rPr>
              <a:t>found on Kaggle: </a:t>
            </a:r>
            <a:r>
              <a:rPr lang="en-US" sz="2400" b="0" i="0" u="none" strike="noStrike" baseline="0" dirty="0">
                <a:solidFill>
                  <a:schemeClr val="accent5"/>
                </a:solidFill>
                <a:latin typeface="Arial" panose="020B0604020202020204" pitchFamily="34" charset="0"/>
              </a:rPr>
              <a:t>https://www.kaggle.com/datasets/mysarahmadbhat/shark-attacks?select=attacks.csv </a:t>
            </a:r>
          </a:p>
          <a:p>
            <a:r>
              <a:rPr lang="en-US" sz="2400" dirty="0">
                <a:solidFill>
                  <a:schemeClr val="accent4"/>
                </a:solidFill>
                <a:latin typeface="Arial" panose="020B0604020202020204" pitchFamily="34" charset="0"/>
              </a:rPr>
              <a:t>The data </a:t>
            </a:r>
            <a:r>
              <a:rPr lang="en-US" sz="2400" b="0" i="0" u="none" strike="noStrike" baseline="0" dirty="0">
                <a:solidFill>
                  <a:schemeClr val="accent4"/>
                </a:solidFill>
                <a:latin typeface="Arial" panose="020B0604020202020204" pitchFamily="34" charset="0"/>
              </a:rPr>
              <a:t>documents global shark attacks from 1900 to 2018. These reported incidents include categories such as the activity being done when the attack happened, the location of the attack, the date &amp; time of the attack, and if the attack was fatal.</a:t>
            </a:r>
          </a:p>
          <a:p>
            <a:r>
              <a:rPr lang="en-US" sz="2400" dirty="0">
                <a:solidFill>
                  <a:schemeClr val="accent4"/>
                </a:solidFill>
                <a:latin typeface="Arial" panose="020B0604020202020204" pitchFamily="34" charset="0"/>
              </a:rPr>
              <a:t>One of our biggest tasks in this research project was to clean the data and group categories into data that could be evaluated</a:t>
            </a:r>
            <a:endParaRPr lang="en-US" sz="2400" dirty="0">
              <a:solidFill>
                <a:schemeClr val="accent4"/>
              </a:solidFill>
            </a:endParaRPr>
          </a:p>
        </p:txBody>
      </p:sp>
      <p:sp>
        <p:nvSpPr>
          <p:cNvPr id="6" name="Slide Number Placeholder 5">
            <a:extLst>
              <a:ext uri="{FF2B5EF4-FFF2-40B4-BE49-F238E27FC236}">
                <a16:creationId xmlns:a16="http://schemas.microsoft.com/office/drawing/2014/main" id="{5B81BBBC-8CE5-07D3-FB2F-91D75716162F}"/>
              </a:ext>
            </a:extLst>
          </p:cNvPr>
          <p:cNvSpPr>
            <a:spLocks noGrp="1"/>
          </p:cNvSpPr>
          <p:nvPr>
            <p:ph type="sldNum" sz="quarter" idx="12"/>
          </p:nvPr>
        </p:nvSpPr>
        <p:spPr/>
        <p:txBody>
          <a:bodyPr/>
          <a:lstStyle/>
          <a:p>
            <a:fld id="{B9713C8C-8E70-45D5-AE59-23E60168254E}" type="slidenum">
              <a:rPr lang="en-US" smtClean="0"/>
              <a:t>6</a:t>
            </a:fld>
            <a:endParaRPr lang="en-US" dirty="0"/>
          </a:p>
        </p:txBody>
      </p:sp>
      <p:sp>
        <p:nvSpPr>
          <p:cNvPr id="7" name="Footer Placeholder 25">
            <a:extLst>
              <a:ext uri="{FF2B5EF4-FFF2-40B4-BE49-F238E27FC236}">
                <a16:creationId xmlns:a16="http://schemas.microsoft.com/office/drawing/2014/main" id="{3E4535D3-33F7-591C-69F3-C289C58B5FBC}"/>
              </a:ext>
            </a:extLst>
          </p:cNvPr>
          <p:cNvSpPr>
            <a:spLocks noGrp="1"/>
          </p:cNvSpPr>
          <p:nvPr>
            <p:ph type="ftr" sz="quarter" idx="11"/>
          </p:nvPr>
        </p:nvSpPr>
        <p:spPr>
          <a:xfrm>
            <a:off x="261025" y="6370875"/>
            <a:ext cx="4114800" cy="365125"/>
          </a:xfrm>
        </p:spPr>
        <p:txBody>
          <a:bodyPr/>
          <a:lstStyle/>
          <a:p>
            <a:pPr algn="l"/>
            <a:r>
              <a:rPr lang="en-US" dirty="0">
                <a:solidFill>
                  <a:schemeClr val="accent6"/>
                </a:solidFill>
              </a:rPr>
              <a:t>Shark Attacks – </a:t>
            </a:r>
            <a:r>
              <a:rPr lang="en-US" sz="1100" i="1" dirty="0">
                <a:solidFill>
                  <a:schemeClr val="accent6"/>
                </a:solidFill>
              </a:rPr>
              <a:t>An exploratory data analysis</a:t>
            </a:r>
            <a:endParaRPr lang="en-US" i="1" dirty="0">
              <a:solidFill>
                <a:schemeClr val="accent6"/>
              </a:solidFill>
            </a:endParaRPr>
          </a:p>
        </p:txBody>
      </p:sp>
    </p:spTree>
    <p:extLst>
      <p:ext uri="{BB962C8B-B14F-4D97-AF65-F5344CB8AC3E}">
        <p14:creationId xmlns:p14="http://schemas.microsoft.com/office/powerpoint/2010/main" val="343412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a:xfrm>
            <a:off x="1399032" y="2523744"/>
            <a:ext cx="3831336" cy="649224"/>
          </a:xfrm>
        </p:spPr>
        <p:txBody>
          <a:bodyPr/>
          <a:lstStyle/>
          <a:p>
            <a:r>
              <a:rPr lang="en-US" b="1" i="0" dirty="0">
                <a:solidFill>
                  <a:schemeClr val="accent3"/>
                </a:solidFill>
                <a:latin typeface="+mn-lt"/>
              </a:rPr>
              <a:t>Data Cleaning </a:t>
            </a:r>
          </a:p>
        </p:txBody>
      </p:sp>
      <p:pic>
        <p:nvPicPr>
          <p:cNvPr id="5" name="Content Placeholder 4">
            <a:extLst>
              <a:ext uri="{FF2B5EF4-FFF2-40B4-BE49-F238E27FC236}">
                <a16:creationId xmlns:a16="http://schemas.microsoft.com/office/drawing/2014/main" id="{00BCD47A-4377-6793-5364-10BEE6F75D17}"/>
              </a:ext>
            </a:extLst>
          </p:cNvPr>
          <p:cNvPicPr>
            <a:picLocks noGrp="1" noChangeAspect="1"/>
          </p:cNvPicPr>
          <p:nvPr>
            <p:ph type="pic" idx="1"/>
          </p:nvPr>
        </p:nvPicPr>
        <p:blipFill rotWithShape="1">
          <a:blip r:embed="rId3"/>
          <a:srcRect l="1771" r="25618"/>
          <a:stretch/>
        </p:blipFill>
        <p:spPr>
          <a:xfrm>
            <a:off x="6216554" y="1128248"/>
            <a:ext cx="5602014" cy="442342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8" name="Text Placeholder 7">
            <a:extLst>
              <a:ext uri="{FF2B5EF4-FFF2-40B4-BE49-F238E27FC236}">
                <a16:creationId xmlns:a16="http://schemas.microsoft.com/office/drawing/2014/main" id="{CD6BE422-F1F7-E5C2-C20D-C006A089F952}"/>
              </a:ext>
            </a:extLst>
          </p:cNvPr>
          <p:cNvSpPr>
            <a:spLocks noGrp="1"/>
          </p:cNvSpPr>
          <p:nvPr>
            <p:ph type="body" sz="half" idx="2"/>
          </p:nvPr>
        </p:nvSpPr>
        <p:spPr>
          <a:xfrm>
            <a:off x="1655064" y="3104388"/>
            <a:ext cx="3319272" cy="649224"/>
          </a:xfrm>
        </p:spPr>
        <p:txBody>
          <a:bodyPr/>
          <a:lstStyle/>
          <a:p>
            <a:r>
              <a:rPr lang="en-US" b="1" i="0" dirty="0">
                <a:solidFill>
                  <a:schemeClr val="accent3"/>
                </a:solidFill>
                <a:latin typeface="+mn-lt"/>
              </a:rPr>
              <a:t>Dropping Unused Columns</a:t>
            </a:r>
            <a:endParaRPr lang="en-US" dirty="0">
              <a:solidFill>
                <a:schemeClr val="accent3"/>
              </a:solidFill>
            </a:endParaRPr>
          </a:p>
        </p:txBody>
      </p:sp>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fld id="{B9713C8C-8E70-45D5-AE59-23E60168254E}" type="slidenum">
              <a:rPr lang="en-US" smtClean="0"/>
              <a:t>7</a:t>
            </a:fld>
            <a:endParaRPr lang="en-US" dirty="0"/>
          </a:p>
        </p:txBody>
      </p:sp>
      <p:sp>
        <p:nvSpPr>
          <p:cNvPr id="3" name="Footer Placeholder 25">
            <a:extLst>
              <a:ext uri="{FF2B5EF4-FFF2-40B4-BE49-F238E27FC236}">
                <a16:creationId xmlns:a16="http://schemas.microsoft.com/office/drawing/2014/main" id="{67E9001F-EEB6-E45B-39D8-E07F4DDEF750}"/>
              </a:ext>
            </a:extLst>
          </p:cNvPr>
          <p:cNvSpPr>
            <a:spLocks noGrp="1"/>
          </p:cNvSpPr>
          <p:nvPr>
            <p:ph type="ftr" sz="quarter" idx="11"/>
          </p:nvPr>
        </p:nvSpPr>
        <p:spPr>
          <a:xfrm>
            <a:off x="134112" y="6373553"/>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165375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p:txBody>
          <a:bodyPr/>
          <a:lstStyle/>
          <a:p>
            <a:r>
              <a:rPr lang="en-US" b="1" i="0" dirty="0">
                <a:solidFill>
                  <a:schemeClr val="accent1"/>
                </a:solidFill>
                <a:latin typeface="+mn-lt"/>
              </a:rPr>
              <a:t>Data Cleaning</a:t>
            </a:r>
          </a:p>
        </p:txBody>
      </p:sp>
      <p:sp>
        <p:nvSpPr>
          <p:cNvPr id="14" name="Text Placeholder 13">
            <a:extLst>
              <a:ext uri="{FF2B5EF4-FFF2-40B4-BE49-F238E27FC236}">
                <a16:creationId xmlns:a16="http://schemas.microsoft.com/office/drawing/2014/main" id="{F6C1CFA8-3D82-EEC0-98BF-66E1E6FDA112}"/>
              </a:ext>
            </a:extLst>
          </p:cNvPr>
          <p:cNvSpPr>
            <a:spLocks noGrp="1"/>
          </p:cNvSpPr>
          <p:nvPr>
            <p:ph type="body" idx="1"/>
          </p:nvPr>
        </p:nvSpPr>
        <p:spPr>
          <a:xfrm>
            <a:off x="839470" y="1740356"/>
            <a:ext cx="4937760" cy="542648"/>
          </a:xfrm>
        </p:spPr>
        <p:txBody>
          <a:bodyPr>
            <a:normAutofit lnSpcReduction="10000"/>
          </a:bodyPr>
          <a:lstStyle/>
          <a:p>
            <a:r>
              <a:rPr lang="en-US" sz="2400" b="1" i="0" dirty="0">
                <a:solidFill>
                  <a:schemeClr val="accent1"/>
                </a:solidFill>
                <a:latin typeface="+mn-lt"/>
              </a:rPr>
              <a:t>Rename Columns</a:t>
            </a:r>
            <a:endParaRPr lang="en-US" sz="2400" dirty="0">
              <a:solidFill>
                <a:schemeClr val="accent1"/>
              </a:solidFill>
            </a:endParaRPr>
          </a:p>
        </p:txBody>
      </p:sp>
      <p:pic>
        <p:nvPicPr>
          <p:cNvPr id="11" name="Content Placeholder 10">
            <a:extLst>
              <a:ext uri="{FF2B5EF4-FFF2-40B4-BE49-F238E27FC236}">
                <a16:creationId xmlns:a16="http://schemas.microsoft.com/office/drawing/2014/main" id="{92EADF51-C88E-8E0B-C0FA-D9B5DBECB375}"/>
              </a:ext>
            </a:extLst>
          </p:cNvPr>
          <p:cNvPicPr>
            <a:picLocks noGrp="1" noChangeAspect="1"/>
          </p:cNvPicPr>
          <p:nvPr>
            <p:ph sz="half" idx="2"/>
          </p:nvPr>
        </p:nvPicPr>
        <p:blipFill rotWithShape="1">
          <a:blip r:embed="rId3"/>
          <a:srcRect r="38662"/>
          <a:stretch/>
        </p:blipFill>
        <p:spPr>
          <a:xfrm>
            <a:off x="970873" y="2297697"/>
            <a:ext cx="4351261" cy="404098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5" name="Text Placeholder 14">
            <a:extLst>
              <a:ext uri="{FF2B5EF4-FFF2-40B4-BE49-F238E27FC236}">
                <a16:creationId xmlns:a16="http://schemas.microsoft.com/office/drawing/2014/main" id="{4F2F9B65-0391-F566-6D87-93DE2443F75D}"/>
              </a:ext>
            </a:extLst>
          </p:cNvPr>
          <p:cNvSpPr>
            <a:spLocks noGrp="1"/>
          </p:cNvSpPr>
          <p:nvPr>
            <p:ph type="body" sz="quarter" idx="3"/>
          </p:nvPr>
        </p:nvSpPr>
        <p:spPr>
          <a:xfrm>
            <a:off x="5993717" y="1852531"/>
            <a:ext cx="4937125" cy="433819"/>
          </a:xfrm>
        </p:spPr>
        <p:txBody>
          <a:bodyPr>
            <a:normAutofit lnSpcReduction="10000"/>
          </a:bodyPr>
          <a:lstStyle/>
          <a:p>
            <a:r>
              <a:rPr lang="en-US" sz="2400" b="1" i="0" dirty="0">
                <a:solidFill>
                  <a:schemeClr val="accent1"/>
                </a:solidFill>
                <a:latin typeface="+mn-lt"/>
              </a:rPr>
              <a:t>Drop Duplicates</a:t>
            </a:r>
            <a:endParaRPr lang="en-US" sz="2400" dirty="0">
              <a:solidFill>
                <a:schemeClr val="accent1"/>
              </a:solidFill>
            </a:endParaRPr>
          </a:p>
        </p:txBody>
      </p:sp>
      <p:pic>
        <p:nvPicPr>
          <p:cNvPr id="17" name="Content Placeholder 16">
            <a:extLst>
              <a:ext uri="{FF2B5EF4-FFF2-40B4-BE49-F238E27FC236}">
                <a16:creationId xmlns:a16="http://schemas.microsoft.com/office/drawing/2014/main" id="{29D00614-5BE1-8AB6-5E31-40C1D87DDEE3}"/>
              </a:ext>
            </a:extLst>
          </p:cNvPr>
          <p:cNvPicPr>
            <a:picLocks noGrp="1" noChangeAspect="1"/>
          </p:cNvPicPr>
          <p:nvPr>
            <p:ph sz="quarter" idx="4"/>
          </p:nvPr>
        </p:nvPicPr>
        <p:blipFill rotWithShape="1">
          <a:blip r:embed="rId4"/>
          <a:srcRect r="8007"/>
          <a:stretch/>
        </p:blipFill>
        <p:spPr>
          <a:xfrm>
            <a:off x="6096000" y="2295184"/>
            <a:ext cx="4541845" cy="901609"/>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8" name="Footer Placeholder 25">
            <a:extLst>
              <a:ext uri="{FF2B5EF4-FFF2-40B4-BE49-F238E27FC236}">
                <a16:creationId xmlns:a16="http://schemas.microsoft.com/office/drawing/2014/main" id="{39974F5E-53AC-A07F-7286-9A0A4D10DC68}"/>
              </a:ext>
            </a:extLst>
          </p:cNvPr>
          <p:cNvSpPr>
            <a:spLocks noGrp="1"/>
          </p:cNvSpPr>
          <p:nvPr>
            <p:ph type="ftr" sz="quarter" idx="11"/>
          </p:nvPr>
        </p:nvSpPr>
        <p:spPr>
          <a:xfrm>
            <a:off x="134112" y="6373553"/>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713C8C-8E70-45D5-AE59-23E60168254E}" type="slidenum">
              <a:rPr kumimoji="0" lang="en-US" sz="1200" b="0" i="0" u="none" strike="noStrike" kern="1200" cap="none" spc="0" normalizeH="0" baseline="0" noProof="0" smtClean="0">
                <a:ln>
                  <a:noFill/>
                </a:ln>
                <a:solidFill>
                  <a:prstClr val="black">
                    <a:tint val="75000"/>
                  </a:prstClr>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259A7016-AA8F-0630-C656-A9EDA5299047}"/>
              </a:ext>
            </a:extLst>
          </p:cNvPr>
          <p:cNvSpPr txBox="1"/>
          <p:nvPr/>
        </p:nvSpPr>
        <p:spPr>
          <a:xfrm>
            <a:off x="838200" y="1228765"/>
            <a:ext cx="24446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91D25"/>
                </a:solidFill>
                <a:effectLst/>
                <a:uLnTx/>
                <a:uFillTx/>
                <a:latin typeface="Century Gothic"/>
                <a:ea typeface="+mn-ea"/>
                <a:cs typeface="+mn-cs"/>
              </a:rPr>
              <a:t>Continued</a:t>
            </a:r>
          </a:p>
        </p:txBody>
      </p:sp>
      <p:pic>
        <p:nvPicPr>
          <p:cNvPr id="18" name="Picture 17">
            <a:extLst>
              <a:ext uri="{FF2B5EF4-FFF2-40B4-BE49-F238E27FC236}">
                <a16:creationId xmlns:a16="http://schemas.microsoft.com/office/drawing/2014/main" id="{FA2F346C-C897-577E-7358-62316DBA5F51}"/>
              </a:ext>
            </a:extLst>
          </p:cNvPr>
          <p:cNvPicPr>
            <a:picLocks noChangeAspect="1"/>
          </p:cNvPicPr>
          <p:nvPr/>
        </p:nvPicPr>
        <p:blipFill>
          <a:blip r:embed="rId5"/>
          <a:stretch>
            <a:fillRect/>
          </a:stretch>
        </p:blipFill>
        <p:spPr>
          <a:xfrm>
            <a:off x="6095999" y="4023748"/>
            <a:ext cx="4541845" cy="2332602"/>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9" name="Text Placeholder 14">
            <a:extLst>
              <a:ext uri="{FF2B5EF4-FFF2-40B4-BE49-F238E27FC236}">
                <a16:creationId xmlns:a16="http://schemas.microsoft.com/office/drawing/2014/main" id="{277995FB-FA00-10B9-4889-18A267830B00}"/>
              </a:ext>
            </a:extLst>
          </p:cNvPr>
          <p:cNvSpPr txBox="1">
            <a:spLocks/>
          </p:cNvSpPr>
          <p:nvPr/>
        </p:nvSpPr>
        <p:spPr>
          <a:xfrm>
            <a:off x="5993718" y="3537659"/>
            <a:ext cx="4937125" cy="433819"/>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5486C"/>
                </a:solidFill>
                <a:effectLst/>
                <a:uLnTx/>
                <a:uFillTx/>
                <a:latin typeface="Century Gothic"/>
                <a:ea typeface="+mn-ea"/>
                <a:cs typeface="+mn-cs"/>
              </a:rPr>
              <a:t>Dropped Years Before 2000</a:t>
            </a:r>
          </a:p>
        </p:txBody>
      </p:sp>
    </p:spTree>
    <p:extLst>
      <p:ext uri="{BB962C8B-B14F-4D97-AF65-F5344CB8AC3E}">
        <p14:creationId xmlns:p14="http://schemas.microsoft.com/office/powerpoint/2010/main" val="316154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940-57EA-23DE-F7D1-1B0F3A545A4E}"/>
              </a:ext>
            </a:extLst>
          </p:cNvPr>
          <p:cNvSpPr>
            <a:spLocks noGrp="1"/>
          </p:cNvSpPr>
          <p:nvPr>
            <p:ph type="title"/>
          </p:nvPr>
        </p:nvSpPr>
        <p:spPr/>
        <p:txBody>
          <a:bodyPr/>
          <a:lstStyle/>
          <a:p>
            <a:r>
              <a:rPr lang="en-US" b="1" i="0" dirty="0">
                <a:solidFill>
                  <a:schemeClr val="accent1"/>
                </a:solidFill>
                <a:latin typeface="+mn-lt"/>
              </a:rPr>
              <a:t>Data Cleaning</a:t>
            </a:r>
          </a:p>
        </p:txBody>
      </p:sp>
      <p:sp>
        <p:nvSpPr>
          <p:cNvPr id="5" name="Text Placeholder 4">
            <a:extLst>
              <a:ext uri="{FF2B5EF4-FFF2-40B4-BE49-F238E27FC236}">
                <a16:creationId xmlns:a16="http://schemas.microsoft.com/office/drawing/2014/main" id="{0CF6C662-2265-FD02-0604-0A1EA7A854D0}"/>
              </a:ext>
            </a:extLst>
          </p:cNvPr>
          <p:cNvSpPr>
            <a:spLocks noGrp="1"/>
          </p:cNvSpPr>
          <p:nvPr>
            <p:ph type="body" idx="1"/>
          </p:nvPr>
        </p:nvSpPr>
        <p:spPr>
          <a:xfrm>
            <a:off x="858012" y="1899262"/>
            <a:ext cx="4937760" cy="531697"/>
          </a:xfrm>
        </p:spPr>
        <p:txBody>
          <a:bodyPr>
            <a:normAutofit/>
          </a:bodyPr>
          <a:lstStyle/>
          <a:p>
            <a:r>
              <a:rPr lang="en-US" sz="2400" b="1" i="0" dirty="0">
                <a:solidFill>
                  <a:schemeClr val="accent4"/>
                </a:solidFill>
                <a:latin typeface="+mn-lt"/>
              </a:rPr>
              <a:t>Narrowed Down Data to USA</a:t>
            </a:r>
            <a:endParaRPr lang="en-US" sz="2400" dirty="0">
              <a:solidFill>
                <a:schemeClr val="accent4"/>
              </a:solidFill>
            </a:endParaRPr>
          </a:p>
        </p:txBody>
      </p:sp>
      <p:sp>
        <p:nvSpPr>
          <p:cNvPr id="9" name="Text Placeholder 8">
            <a:extLst>
              <a:ext uri="{FF2B5EF4-FFF2-40B4-BE49-F238E27FC236}">
                <a16:creationId xmlns:a16="http://schemas.microsoft.com/office/drawing/2014/main" id="{25D22A47-C36A-C5AC-9337-CF0F3E2B39F3}"/>
              </a:ext>
            </a:extLst>
          </p:cNvPr>
          <p:cNvSpPr>
            <a:spLocks noGrp="1"/>
          </p:cNvSpPr>
          <p:nvPr>
            <p:ph type="body" sz="quarter" idx="3"/>
          </p:nvPr>
        </p:nvSpPr>
        <p:spPr>
          <a:xfrm>
            <a:off x="6437312" y="1899262"/>
            <a:ext cx="3839337" cy="531697"/>
          </a:xfrm>
        </p:spPr>
        <p:txBody>
          <a:bodyPr>
            <a:normAutofit/>
          </a:bodyPr>
          <a:lstStyle/>
          <a:p>
            <a:r>
              <a:rPr lang="en-US" sz="2400" dirty="0">
                <a:solidFill>
                  <a:schemeClr val="accent4"/>
                </a:solidFill>
              </a:rPr>
              <a:t>Code</a:t>
            </a:r>
          </a:p>
        </p:txBody>
      </p:sp>
      <p:pic>
        <p:nvPicPr>
          <p:cNvPr id="13" name="Content Placeholder 12">
            <a:extLst>
              <a:ext uri="{FF2B5EF4-FFF2-40B4-BE49-F238E27FC236}">
                <a16:creationId xmlns:a16="http://schemas.microsoft.com/office/drawing/2014/main" id="{FE30C742-CB6A-3A72-9DE6-61C7228246DF}"/>
              </a:ext>
            </a:extLst>
          </p:cNvPr>
          <p:cNvPicPr>
            <a:picLocks noGrp="1" noChangeAspect="1"/>
          </p:cNvPicPr>
          <p:nvPr>
            <p:ph sz="quarter" idx="4"/>
          </p:nvPr>
        </p:nvPicPr>
        <p:blipFill>
          <a:blip r:embed="rId3"/>
          <a:stretch>
            <a:fillRect/>
          </a:stretch>
        </p:blipFill>
        <p:spPr>
          <a:xfrm>
            <a:off x="6590007" y="2552204"/>
            <a:ext cx="3490259" cy="306387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6" name="Slide Number Placeholder 5">
            <a:extLst>
              <a:ext uri="{FF2B5EF4-FFF2-40B4-BE49-F238E27FC236}">
                <a16:creationId xmlns:a16="http://schemas.microsoft.com/office/drawing/2014/main" id="{E829022A-253C-2C9E-0714-AE978184C77E}"/>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7" name="TextBox 6">
            <a:extLst>
              <a:ext uri="{FF2B5EF4-FFF2-40B4-BE49-F238E27FC236}">
                <a16:creationId xmlns:a16="http://schemas.microsoft.com/office/drawing/2014/main" id="{19D41D56-7E75-C579-2AAB-C3AF1B0C2020}"/>
              </a:ext>
            </a:extLst>
          </p:cNvPr>
          <p:cNvSpPr txBox="1"/>
          <p:nvPr/>
        </p:nvSpPr>
        <p:spPr>
          <a:xfrm>
            <a:off x="838200" y="1228765"/>
            <a:ext cx="2444620" cy="338554"/>
          </a:xfrm>
          <a:prstGeom prst="rect">
            <a:avLst/>
          </a:prstGeom>
          <a:noFill/>
        </p:spPr>
        <p:txBody>
          <a:bodyPr wrap="square" rtlCol="0">
            <a:spAutoFit/>
          </a:bodyPr>
          <a:lstStyle/>
          <a:p>
            <a:r>
              <a:rPr lang="en-US" sz="1600" i="1" dirty="0">
                <a:solidFill>
                  <a:schemeClr val="accent2"/>
                </a:solidFill>
              </a:rPr>
              <a:t>Continued</a:t>
            </a:r>
          </a:p>
        </p:txBody>
      </p:sp>
      <p:sp>
        <p:nvSpPr>
          <p:cNvPr id="12" name="Content Placeholder 11">
            <a:extLst>
              <a:ext uri="{FF2B5EF4-FFF2-40B4-BE49-F238E27FC236}">
                <a16:creationId xmlns:a16="http://schemas.microsoft.com/office/drawing/2014/main" id="{A243BB44-3FBF-30F3-2C07-C68F5F7FB5D9}"/>
              </a:ext>
            </a:extLst>
          </p:cNvPr>
          <p:cNvSpPr>
            <a:spLocks noGrp="1"/>
          </p:cNvSpPr>
          <p:nvPr>
            <p:ph sz="half" idx="2"/>
          </p:nvPr>
        </p:nvSpPr>
        <p:spPr>
          <a:xfrm>
            <a:off x="858012" y="2595552"/>
            <a:ext cx="4937760" cy="3063240"/>
          </a:xfrm>
        </p:spPr>
        <p:txBody>
          <a:bodyPr>
            <a:noAutofit/>
          </a:bodyPr>
          <a:lstStyle/>
          <a:p>
            <a:r>
              <a:rPr lang="en-US" sz="2400" dirty="0">
                <a:solidFill>
                  <a:schemeClr val="accent4"/>
                </a:solidFill>
                <a:latin typeface="Arial" panose="020B0604020202020204" pitchFamily="34" charset="0"/>
                <a:cs typeface="Arial" panose="020B0604020202020204" pitchFamily="34" charset="0"/>
              </a:rPr>
              <a:t>The largest amount of shark attack data to work with is from the USA.</a:t>
            </a:r>
          </a:p>
          <a:p>
            <a:r>
              <a:rPr lang="en-US" sz="2400" dirty="0">
                <a:solidFill>
                  <a:schemeClr val="accent4"/>
                </a:solidFill>
                <a:latin typeface="Arial" panose="020B0604020202020204" pitchFamily="34" charset="0"/>
                <a:cs typeface="Arial" panose="020B0604020202020204" pitchFamily="34" charset="0"/>
              </a:rPr>
              <a:t>We dropped countries other than the USA and had between 815 to 1011 rows of data to work with</a:t>
            </a:r>
          </a:p>
        </p:txBody>
      </p:sp>
      <p:sp>
        <p:nvSpPr>
          <p:cNvPr id="3" name="Footer Placeholder 25">
            <a:extLst>
              <a:ext uri="{FF2B5EF4-FFF2-40B4-BE49-F238E27FC236}">
                <a16:creationId xmlns:a16="http://schemas.microsoft.com/office/drawing/2014/main" id="{59E59482-23F6-9215-8CEC-0C0E8457D7D5}"/>
              </a:ext>
            </a:extLst>
          </p:cNvPr>
          <p:cNvSpPr>
            <a:spLocks noGrp="1"/>
          </p:cNvSpPr>
          <p:nvPr>
            <p:ph type="ftr" sz="quarter" idx="11"/>
          </p:nvPr>
        </p:nvSpPr>
        <p:spPr>
          <a:xfrm>
            <a:off x="134112" y="6373553"/>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0"/>
                </a:solidFill>
                <a:effectLst/>
                <a:uLnTx/>
                <a:uFillTx/>
                <a:latin typeface="Century Gothic"/>
                <a:ea typeface="+mn-ea"/>
                <a:cs typeface="+mn-cs"/>
              </a:rPr>
              <a:t>Shark Attacks – </a:t>
            </a:r>
            <a:r>
              <a:rPr kumimoji="0" lang="en-US" sz="1100" b="0" i="1" u="none" strike="noStrike" kern="1200" cap="none" spc="0" normalizeH="0" baseline="0" noProof="0" dirty="0">
                <a:ln>
                  <a:noFill/>
                </a:ln>
                <a:solidFill>
                  <a:srgbClr val="8FA7C0"/>
                </a:solidFill>
                <a:effectLst/>
                <a:uLnTx/>
                <a:uFillTx/>
                <a:latin typeface="Century Gothic"/>
                <a:ea typeface="+mn-ea"/>
                <a:cs typeface="+mn-cs"/>
              </a:rPr>
              <a:t>An exploratory data analysis</a:t>
            </a:r>
            <a:endParaRPr kumimoji="0" lang="en-US" sz="1200" b="0" i="1" u="none" strike="noStrike" kern="1200" cap="none" spc="0" normalizeH="0" baseline="0" noProof="0" dirty="0">
              <a:ln>
                <a:noFill/>
              </a:ln>
              <a:solidFill>
                <a:srgbClr val="8FA7C0"/>
              </a:solidFill>
              <a:effectLst/>
              <a:uLnTx/>
              <a:uFillTx/>
              <a:latin typeface="Century Gothic"/>
              <a:ea typeface="+mn-ea"/>
              <a:cs typeface="+mn-cs"/>
            </a:endParaRPr>
          </a:p>
        </p:txBody>
      </p:sp>
    </p:spTree>
    <p:extLst>
      <p:ext uri="{BB962C8B-B14F-4D97-AF65-F5344CB8AC3E}">
        <p14:creationId xmlns:p14="http://schemas.microsoft.com/office/powerpoint/2010/main" val="1307501472"/>
      </p:ext>
    </p:extLst>
  </p:cSld>
  <p:clrMapOvr>
    <a:masterClrMapping/>
  </p:clrMapOvr>
</p:sld>
</file>

<file path=ppt/theme/theme1.xml><?xml version="1.0" encoding="utf-8"?>
<a:theme xmlns:a="http://schemas.openxmlformats.org/drawingml/2006/main" name="Brush">
  <a:themeElements>
    <a:clrScheme name="Custom 1">
      <a:dk1>
        <a:sysClr val="windowText" lastClr="000000"/>
      </a:dk1>
      <a:lt1>
        <a:sysClr val="window" lastClr="FFFFFF"/>
      </a:lt1>
      <a:dk2>
        <a:srgbClr val="57495C"/>
      </a:dk2>
      <a:lt2>
        <a:srgbClr val="E7E6E6"/>
      </a:lt2>
      <a:accent1>
        <a:srgbClr val="05486C"/>
      </a:accent1>
      <a:accent2>
        <a:srgbClr val="E91D25"/>
      </a:accent2>
      <a:accent3>
        <a:srgbClr val="F7F0DE"/>
      </a:accent3>
      <a:accent4>
        <a:srgbClr val="05486C"/>
      </a:accent4>
      <a:accent5>
        <a:srgbClr val="899BBE"/>
      </a:accent5>
      <a:accent6>
        <a:srgbClr val="8FA7C0"/>
      </a:accent6>
      <a:hlink>
        <a:srgbClr val="952C13"/>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9DFCC198-DBFA-46B2-A241-8E3888E63670}">
  <ds:schemaRefs>
    <ds:schemaRef ds:uri="http://schemas.microsoft.com/office/2006/metadata/properties"/>
    <ds:schemaRef ds:uri="http://purl.org/dc/elements/1.1/"/>
    <ds:schemaRef ds:uri="http://schemas.microsoft.com/office/2006/documentManagement/types"/>
    <ds:schemaRef ds:uri="http://purl.org/dc/dcmitype/"/>
    <ds:schemaRef ds:uri="http://www.w3.org/XML/1998/namespace"/>
    <ds:schemaRef ds:uri="http://purl.org/dc/terms/"/>
    <ds:schemaRef ds:uri="http://schemas.openxmlformats.org/package/2006/metadata/core-properties"/>
    <ds:schemaRef ds:uri="http://schemas.microsoft.com/office/infopath/2007/PartnerControl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6664</TotalTime>
  <Words>1466</Words>
  <Application>Microsoft Office PowerPoint</Application>
  <PresentationFormat>Widescreen</PresentationFormat>
  <Paragraphs>233</Paragraphs>
  <Slides>39</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Elephant</vt:lpstr>
      <vt:lpstr>Roboto</vt:lpstr>
      <vt:lpstr>Brush</vt:lpstr>
      <vt:lpstr>Shark Attacks An Exploratory Data Analysis</vt:lpstr>
      <vt:lpstr>PowerPoint Presentation</vt:lpstr>
      <vt:lpstr>List of Contents</vt:lpstr>
      <vt:lpstr>Research Questions</vt:lpstr>
      <vt:lpstr> “Interesting fact: a shark will only attack you if you’re wet.” </vt:lpstr>
      <vt:lpstr>Introduction to data</vt:lpstr>
      <vt:lpstr>Data Cleaning </vt:lpstr>
      <vt:lpstr>Data Cleaning</vt:lpstr>
      <vt:lpstr>Data Cleaning</vt:lpstr>
      <vt:lpstr>Data Cleaning</vt:lpstr>
      <vt:lpstr>Data Cleaning</vt:lpstr>
      <vt:lpstr>Where do reported shark attacks happen most in the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severe was the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Limitations</vt:lpstr>
      <vt:lpstr>Conclusion</vt:lpstr>
      <vt:lpstr>Data Location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Jennifer Wilkerson</dc:creator>
  <cp:lastModifiedBy>Brenna Wallace</cp:lastModifiedBy>
  <cp:revision>19</cp:revision>
  <dcterms:created xsi:type="dcterms:W3CDTF">2022-11-08T16:38:02Z</dcterms:created>
  <dcterms:modified xsi:type="dcterms:W3CDTF">2022-11-18T00:39:46Z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